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sldIdLst>
    <p:sldId id="264" r:id="rId2"/>
    <p:sldId id="312" r:id="rId3"/>
    <p:sldId id="265" r:id="rId4"/>
    <p:sldId id="266" r:id="rId5"/>
    <p:sldId id="267" r:id="rId6"/>
    <p:sldId id="268" r:id="rId7"/>
    <p:sldId id="270" r:id="rId8"/>
    <p:sldId id="271" r:id="rId9"/>
    <p:sldId id="272" r:id="rId10"/>
    <p:sldId id="273" r:id="rId11"/>
    <p:sldId id="274" r:id="rId12"/>
    <p:sldId id="276" r:id="rId13"/>
    <p:sldId id="275" r:id="rId14"/>
    <p:sldId id="281" r:id="rId15"/>
    <p:sldId id="277" r:id="rId16"/>
    <p:sldId id="278" r:id="rId17"/>
    <p:sldId id="279" r:id="rId18"/>
    <p:sldId id="287" r:id="rId19"/>
    <p:sldId id="288" r:id="rId20"/>
    <p:sldId id="289" r:id="rId21"/>
    <p:sldId id="292" r:id="rId22"/>
    <p:sldId id="293" r:id="rId23"/>
    <p:sldId id="338" r:id="rId24"/>
    <p:sldId id="400" r:id="rId25"/>
    <p:sldId id="316" r:id="rId26"/>
    <p:sldId id="319" r:id="rId27"/>
    <p:sldId id="336" r:id="rId28"/>
    <p:sldId id="318" r:id="rId29"/>
    <p:sldId id="340" r:id="rId30"/>
    <p:sldId id="341" r:id="rId31"/>
    <p:sldId id="339" r:id="rId32"/>
    <p:sldId id="337" r:id="rId33"/>
    <p:sldId id="310" r:id="rId34"/>
    <p:sldId id="399" r:id="rId35"/>
    <p:sldId id="314"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2" autoAdjust="0"/>
    <p:restoredTop sz="82734" autoAdjust="0"/>
  </p:normalViewPr>
  <p:slideViewPr>
    <p:cSldViewPr snapToGrid="0" snapToObjects="1">
      <p:cViewPr varScale="1">
        <p:scale>
          <a:sx n="61" d="100"/>
          <a:sy n="61" d="100"/>
        </p:scale>
        <p:origin x="1314" y="60"/>
      </p:cViewPr>
      <p:guideLst/>
    </p:cSldViewPr>
  </p:slideViewPr>
  <p:outlineViewPr>
    <p:cViewPr>
      <p:scale>
        <a:sx n="33" d="100"/>
        <a:sy n="33" d="100"/>
      </p:scale>
      <p:origin x="0" y="-2574"/>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E7276F-0A6A-463F-906F-3DE58ED64DFB}"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US"/>
        </a:p>
      </dgm:t>
    </dgm:pt>
    <dgm:pt modelId="{74B5058E-DA2F-4E0A-9690-BBCE9A40E40C}">
      <dgm:prSet phldrT="[Text]" custT="1"/>
      <dgm:spPr/>
      <dgm:t>
        <a:bodyPr/>
        <a:lstStyle/>
        <a:p>
          <a:pPr algn="ctr"/>
          <a:r>
            <a:rPr lang="en-US" sz="1600" b="1" dirty="0">
              <a:latin typeface="Helvetica" panose="020B0604020202020204" pitchFamily="34" charset="0"/>
              <a:cs typeface="Helvetica" panose="020B0604020202020204" pitchFamily="34" charset="0"/>
            </a:rPr>
            <a:t>Stage 1 </a:t>
          </a:r>
        </a:p>
        <a:p>
          <a:pPr algn="ctr"/>
          <a:r>
            <a:rPr lang="en-US" sz="2000" b="1" dirty="0">
              <a:latin typeface="Helvetica" panose="020B0604020202020204" pitchFamily="34" charset="0"/>
              <a:cs typeface="Helvetica" panose="020B0604020202020204" pitchFamily="34" charset="0"/>
            </a:rPr>
            <a:t>(Beginning</a:t>
          </a:r>
          <a:r>
            <a:rPr lang="en-US" sz="1600" b="1" dirty="0">
              <a:latin typeface="Helvetica" panose="020B0604020202020204" pitchFamily="34" charset="0"/>
              <a:cs typeface="Helvetica" panose="020B0604020202020204" pitchFamily="34" charset="0"/>
            </a:rPr>
            <a:t>)</a:t>
          </a:r>
        </a:p>
      </dgm:t>
    </dgm:pt>
    <dgm:pt modelId="{392853D4-328F-4B68-8B4E-0769F14BBBE2}" type="parTrans" cxnId="{E26614F2-C7E8-47EB-A5B4-528204B82BA3}">
      <dgm:prSet/>
      <dgm:spPr/>
      <dgm:t>
        <a:bodyPr/>
        <a:lstStyle/>
        <a:p>
          <a:endParaRPr lang="en-US">
            <a:latin typeface="Helvetica" panose="020B0504020202030204" pitchFamily="34" charset="0"/>
          </a:endParaRPr>
        </a:p>
      </dgm:t>
    </dgm:pt>
    <dgm:pt modelId="{BF42B174-BD07-40BA-A675-5E140DB8F1C5}" type="sibTrans" cxnId="{E26614F2-C7E8-47EB-A5B4-528204B82BA3}">
      <dgm:prSet/>
      <dgm:spPr/>
      <dgm:t>
        <a:bodyPr/>
        <a:lstStyle/>
        <a:p>
          <a:endParaRPr lang="en-US">
            <a:latin typeface="Helvetica" panose="020B0504020202030204" pitchFamily="34" charset="0"/>
          </a:endParaRPr>
        </a:p>
      </dgm:t>
    </dgm:pt>
    <dgm:pt modelId="{58E90636-535D-45FA-95D7-5FB79BD97EC7}">
      <dgm:prSet phldrT="[Text]" custT="1"/>
      <dgm:spPr/>
      <dgm:t>
        <a:bodyPr/>
        <a:lstStyle/>
        <a:p>
          <a:pPr algn="ctr"/>
          <a:r>
            <a:rPr lang="en-US" sz="1600" b="1" dirty="0">
              <a:latin typeface="Helvetica" panose="020B0604020202020204" pitchFamily="34" charset="0"/>
              <a:cs typeface="Helvetica" panose="020B0604020202020204" pitchFamily="34" charset="0"/>
            </a:rPr>
            <a:t>Stage 2</a:t>
          </a:r>
        </a:p>
        <a:p>
          <a:pPr algn="ctr"/>
          <a:r>
            <a:rPr lang="en-US" sz="2000" b="1" dirty="0">
              <a:latin typeface="Helvetica" panose="020B0604020202020204" pitchFamily="34" charset="0"/>
              <a:cs typeface="Helvetica" panose="020B0604020202020204" pitchFamily="34" charset="0"/>
            </a:rPr>
            <a:t>(Proficient)</a:t>
          </a:r>
        </a:p>
      </dgm:t>
    </dgm:pt>
    <dgm:pt modelId="{C2C2BE3B-FA1D-443A-935A-80B139823D80}" type="parTrans" cxnId="{0F353D97-94EB-458E-A5B9-D9FAD3E76BCA}">
      <dgm:prSet/>
      <dgm:spPr/>
      <dgm:t>
        <a:bodyPr/>
        <a:lstStyle/>
        <a:p>
          <a:endParaRPr lang="en-US">
            <a:latin typeface="Helvetica" panose="020B0504020202030204" pitchFamily="34" charset="0"/>
          </a:endParaRPr>
        </a:p>
      </dgm:t>
    </dgm:pt>
    <dgm:pt modelId="{DB9EBB54-29B5-4A27-95E3-1D6C9AA15C06}" type="sibTrans" cxnId="{0F353D97-94EB-458E-A5B9-D9FAD3E76BCA}">
      <dgm:prSet/>
      <dgm:spPr/>
      <dgm:t>
        <a:bodyPr/>
        <a:lstStyle/>
        <a:p>
          <a:endParaRPr lang="en-US">
            <a:latin typeface="Helvetica" panose="020B0504020202030204" pitchFamily="34" charset="0"/>
          </a:endParaRPr>
        </a:p>
      </dgm:t>
    </dgm:pt>
    <dgm:pt modelId="{B0A679F1-9DA0-4090-9F1B-11FC30BC788C}">
      <dgm:prSet phldrT="[Text]" custT="1"/>
      <dgm:spPr/>
      <dgm:t>
        <a:bodyPr/>
        <a:lstStyle/>
        <a:p>
          <a:pPr algn="ctr"/>
          <a:r>
            <a:rPr lang="en-US" sz="1600" b="1" dirty="0">
              <a:latin typeface="Helvetica" panose="020B0604020202020204" pitchFamily="34" charset="0"/>
              <a:cs typeface="Helvetica" panose="020B0604020202020204" pitchFamily="34" charset="0"/>
            </a:rPr>
            <a:t>Stage 3</a:t>
          </a:r>
        </a:p>
        <a:p>
          <a:pPr algn="ctr"/>
          <a:r>
            <a:rPr lang="en-US" sz="2000" b="1" dirty="0">
              <a:latin typeface="Helvetica" panose="020B0604020202020204" pitchFamily="34" charset="0"/>
              <a:cs typeface="Helvetica" panose="020B0604020202020204" pitchFamily="34" charset="0"/>
            </a:rPr>
            <a:t>(Highly Proficient)</a:t>
          </a:r>
        </a:p>
      </dgm:t>
    </dgm:pt>
    <dgm:pt modelId="{1596D32B-25AC-4BB4-8C2D-E045E5FE6A3C}" type="parTrans" cxnId="{5E02AC4B-3014-466D-8F94-C9FD441F45E9}">
      <dgm:prSet/>
      <dgm:spPr/>
      <dgm:t>
        <a:bodyPr/>
        <a:lstStyle/>
        <a:p>
          <a:endParaRPr lang="en-US">
            <a:latin typeface="Helvetica" panose="020B0504020202030204" pitchFamily="34" charset="0"/>
          </a:endParaRPr>
        </a:p>
      </dgm:t>
    </dgm:pt>
    <dgm:pt modelId="{9FAF4B4E-B94F-4659-8DFD-DAC007900F30}" type="sibTrans" cxnId="{5E02AC4B-3014-466D-8F94-C9FD441F45E9}">
      <dgm:prSet/>
      <dgm:spPr/>
      <dgm:t>
        <a:bodyPr/>
        <a:lstStyle/>
        <a:p>
          <a:endParaRPr lang="en-US">
            <a:latin typeface="Helvetica" panose="020B0504020202030204" pitchFamily="34" charset="0"/>
          </a:endParaRPr>
        </a:p>
      </dgm:t>
    </dgm:pt>
    <dgm:pt modelId="{FCE9D858-2677-4B02-B312-A95F652FFE13}">
      <dgm:prSet phldrT="[Text]" custT="1"/>
      <dgm:spPr/>
      <dgm:t>
        <a:bodyPr/>
        <a:lstStyle/>
        <a:p>
          <a:pPr algn="ctr"/>
          <a:r>
            <a:rPr lang="en-US" sz="1800" b="1" dirty="0">
              <a:latin typeface="Helvetica" panose="020B0604020202020204" pitchFamily="34" charset="0"/>
              <a:cs typeface="Helvetica" panose="020B0604020202020204" pitchFamily="34" charset="0"/>
            </a:rPr>
            <a:t>Stage 4</a:t>
          </a:r>
        </a:p>
        <a:p>
          <a:pPr algn="ctr"/>
          <a:r>
            <a:rPr lang="en-US" sz="2000" b="1" dirty="0">
              <a:latin typeface="Helvetica" panose="020B0604020202020204" pitchFamily="34" charset="0"/>
              <a:cs typeface="Helvetica" panose="020B0604020202020204" pitchFamily="34" charset="0"/>
            </a:rPr>
            <a:t>(Distinguished)</a:t>
          </a:r>
        </a:p>
      </dgm:t>
    </dgm:pt>
    <dgm:pt modelId="{9342E998-090C-4090-BA0F-C371171A7AF9}" type="sibTrans" cxnId="{7044BFA5-CB2B-4A7A-BF82-E2506F80A131}">
      <dgm:prSet/>
      <dgm:spPr/>
      <dgm:t>
        <a:bodyPr/>
        <a:lstStyle/>
        <a:p>
          <a:endParaRPr lang="en-US">
            <a:latin typeface="Helvetica" panose="020B0504020202030204" pitchFamily="34" charset="0"/>
          </a:endParaRPr>
        </a:p>
      </dgm:t>
    </dgm:pt>
    <dgm:pt modelId="{81199131-EC4C-4D76-917F-6E157641DC8E}" type="parTrans" cxnId="{7044BFA5-CB2B-4A7A-BF82-E2506F80A131}">
      <dgm:prSet/>
      <dgm:spPr/>
      <dgm:t>
        <a:bodyPr/>
        <a:lstStyle/>
        <a:p>
          <a:endParaRPr lang="en-US">
            <a:latin typeface="Helvetica" panose="020B0504020202030204" pitchFamily="34" charset="0"/>
          </a:endParaRPr>
        </a:p>
      </dgm:t>
    </dgm:pt>
    <dgm:pt modelId="{9AF6B3A3-D746-4012-B231-F5D93257D8C2}" type="pres">
      <dgm:prSet presAssocID="{FCE7276F-0A6A-463F-906F-3DE58ED64DFB}" presName="rootnode" presStyleCnt="0">
        <dgm:presLayoutVars>
          <dgm:chMax/>
          <dgm:chPref/>
          <dgm:dir/>
          <dgm:animLvl val="lvl"/>
        </dgm:presLayoutVars>
      </dgm:prSet>
      <dgm:spPr/>
    </dgm:pt>
    <dgm:pt modelId="{1250F935-CEC6-44F8-BC19-8C91575131C8}" type="pres">
      <dgm:prSet presAssocID="{74B5058E-DA2F-4E0A-9690-BBCE9A40E40C}" presName="composite" presStyleCnt="0"/>
      <dgm:spPr/>
    </dgm:pt>
    <dgm:pt modelId="{E09D447E-6FB7-4EF2-B534-D6B80A28A47E}" type="pres">
      <dgm:prSet presAssocID="{74B5058E-DA2F-4E0A-9690-BBCE9A40E40C}" presName="LShape" presStyleLbl="alignNode1" presStyleIdx="0" presStyleCnt="7"/>
      <dgm:spPr/>
    </dgm:pt>
    <dgm:pt modelId="{D6A77717-6F0E-45B0-8F7B-FABD9199B9FD}" type="pres">
      <dgm:prSet presAssocID="{74B5058E-DA2F-4E0A-9690-BBCE9A40E40C}" presName="ParentText" presStyleLbl="revTx" presStyleIdx="0" presStyleCnt="4" custScaleX="129892">
        <dgm:presLayoutVars>
          <dgm:chMax val="0"/>
          <dgm:chPref val="0"/>
          <dgm:bulletEnabled val="1"/>
        </dgm:presLayoutVars>
      </dgm:prSet>
      <dgm:spPr/>
    </dgm:pt>
    <dgm:pt modelId="{CCA08BFA-505C-4383-B134-92759A85B3D2}" type="pres">
      <dgm:prSet presAssocID="{74B5058E-DA2F-4E0A-9690-BBCE9A40E40C}" presName="Triangle" presStyleLbl="alignNode1" presStyleIdx="1" presStyleCnt="7"/>
      <dgm:spPr>
        <a:solidFill>
          <a:srgbClr val="00B050"/>
        </a:solidFill>
        <a:ln>
          <a:solidFill>
            <a:srgbClr val="00B050"/>
          </a:solidFill>
        </a:ln>
      </dgm:spPr>
    </dgm:pt>
    <dgm:pt modelId="{11465299-0DC5-4137-9FF9-8126DDC2EDB2}" type="pres">
      <dgm:prSet presAssocID="{BF42B174-BD07-40BA-A675-5E140DB8F1C5}" presName="sibTrans" presStyleCnt="0"/>
      <dgm:spPr/>
    </dgm:pt>
    <dgm:pt modelId="{F088C1F8-CA37-4D2A-AF7A-05F12555C511}" type="pres">
      <dgm:prSet presAssocID="{BF42B174-BD07-40BA-A675-5E140DB8F1C5}" presName="space" presStyleCnt="0"/>
      <dgm:spPr/>
    </dgm:pt>
    <dgm:pt modelId="{CD3FBA0D-690B-4260-B67B-7DE2E217990C}" type="pres">
      <dgm:prSet presAssocID="{58E90636-535D-45FA-95D7-5FB79BD97EC7}" presName="composite" presStyleCnt="0"/>
      <dgm:spPr/>
    </dgm:pt>
    <dgm:pt modelId="{62F6AA1E-A671-495A-97BD-42C028C85C6B}" type="pres">
      <dgm:prSet presAssocID="{58E90636-535D-45FA-95D7-5FB79BD97EC7}" presName="LShape" presStyleLbl="alignNode1" presStyleIdx="2" presStyleCnt="7"/>
      <dgm:spPr>
        <a:solidFill>
          <a:srgbClr val="00B050"/>
        </a:solidFill>
        <a:ln>
          <a:solidFill>
            <a:srgbClr val="00B050"/>
          </a:solidFill>
        </a:ln>
      </dgm:spPr>
    </dgm:pt>
    <dgm:pt modelId="{9154F2E7-D6C4-49A6-BC90-0E3D1524248D}" type="pres">
      <dgm:prSet presAssocID="{58E90636-535D-45FA-95D7-5FB79BD97EC7}" presName="ParentText" presStyleLbl="revTx" presStyleIdx="1" presStyleCnt="4" custScaleX="122400">
        <dgm:presLayoutVars>
          <dgm:chMax val="0"/>
          <dgm:chPref val="0"/>
          <dgm:bulletEnabled val="1"/>
        </dgm:presLayoutVars>
      </dgm:prSet>
      <dgm:spPr/>
    </dgm:pt>
    <dgm:pt modelId="{C54EBFD7-9F18-4FC5-9B6E-AB65EB87D08E}" type="pres">
      <dgm:prSet presAssocID="{58E90636-535D-45FA-95D7-5FB79BD97EC7}" presName="Triangle" presStyleLbl="alignNode1" presStyleIdx="3" presStyleCnt="7"/>
      <dgm:spPr>
        <a:solidFill>
          <a:srgbClr val="00B0F0"/>
        </a:solidFill>
        <a:ln>
          <a:solidFill>
            <a:srgbClr val="00B0F0"/>
          </a:solidFill>
        </a:ln>
      </dgm:spPr>
    </dgm:pt>
    <dgm:pt modelId="{EA0DB41B-E9FD-4E3A-9AD2-391476417A01}" type="pres">
      <dgm:prSet presAssocID="{DB9EBB54-29B5-4A27-95E3-1D6C9AA15C06}" presName="sibTrans" presStyleCnt="0"/>
      <dgm:spPr/>
    </dgm:pt>
    <dgm:pt modelId="{734DD0C4-38CC-47C7-88F7-C1D782B62024}" type="pres">
      <dgm:prSet presAssocID="{DB9EBB54-29B5-4A27-95E3-1D6C9AA15C06}" presName="space" presStyleCnt="0"/>
      <dgm:spPr/>
    </dgm:pt>
    <dgm:pt modelId="{B2B7ACB7-109A-4B6D-A9BB-D25AC4036DAF}" type="pres">
      <dgm:prSet presAssocID="{B0A679F1-9DA0-4090-9F1B-11FC30BC788C}" presName="composite" presStyleCnt="0"/>
      <dgm:spPr/>
    </dgm:pt>
    <dgm:pt modelId="{49D5D748-53FD-4B2F-ADDB-ED24B12C5FEC}" type="pres">
      <dgm:prSet presAssocID="{B0A679F1-9DA0-4090-9F1B-11FC30BC788C}" presName="LShape" presStyleLbl="alignNode1" presStyleIdx="4" presStyleCnt="7"/>
      <dgm:spPr>
        <a:solidFill>
          <a:srgbClr val="00B0F0"/>
        </a:solidFill>
        <a:ln>
          <a:solidFill>
            <a:srgbClr val="00B0F0"/>
          </a:solidFill>
        </a:ln>
      </dgm:spPr>
    </dgm:pt>
    <dgm:pt modelId="{63B1F1F3-6557-428A-953E-5051ECC09188}" type="pres">
      <dgm:prSet presAssocID="{B0A679F1-9DA0-4090-9F1B-11FC30BC788C}" presName="ParentText" presStyleLbl="revTx" presStyleIdx="2" presStyleCnt="4" custScaleX="112430">
        <dgm:presLayoutVars>
          <dgm:chMax val="0"/>
          <dgm:chPref val="0"/>
          <dgm:bulletEnabled val="1"/>
        </dgm:presLayoutVars>
      </dgm:prSet>
      <dgm:spPr/>
    </dgm:pt>
    <dgm:pt modelId="{F771533C-272F-4DAF-A438-A729631301AD}" type="pres">
      <dgm:prSet presAssocID="{B0A679F1-9DA0-4090-9F1B-11FC30BC788C}" presName="Triangle" presStyleLbl="alignNode1" presStyleIdx="5" presStyleCnt="7"/>
      <dgm:spPr>
        <a:solidFill>
          <a:srgbClr val="C00000"/>
        </a:solidFill>
        <a:ln>
          <a:solidFill>
            <a:srgbClr val="C00000"/>
          </a:solidFill>
        </a:ln>
      </dgm:spPr>
    </dgm:pt>
    <dgm:pt modelId="{31996D81-0709-4D67-A369-33C93776D09B}" type="pres">
      <dgm:prSet presAssocID="{9FAF4B4E-B94F-4659-8DFD-DAC007900F30}" presName="sibTrans" presStyleCnt="0"/>
      <dgm:spPr/>
    </dgm:pt>
    <dgm:pt modelId="{DBF9E595-26A7-4689-8DD3-60DDF0F0D7E5}" type="pres">
      <dgm:prSet presAssocID="{9FAF4B4E-B94F-4659-8DFD-DAC007900F30}" presName="space" presStyleCnt="0"/>
      <dgm:spPr/>
    </dgm:pt>
    <dgm:pt modelId="{7D2353A2-AB1E-4F6C-AA15-1D2EFC040B03}" type="pres">
      <dgm:prSet presAssocID="{FCE9D858-2677-4B02-B312-A95F652FFE13}" presName="composite" presStyleCnt="0"/>
      <dgm:spPr/>
    </dgm:pt>
    <dgm:pt modelId="{3EC8FDAD-26B3-4D5B-9374-6E3ACA0C9BA7}" type="pres">
      <dgm:prSet presAssocID="{FCE9D858-2677-4B02-B312-A95F652FFE13}" presName="LShape" presStyleLbl="alignNode1" presStyleIdx="6" presStyleCnt="7" custLinFactNeighborX="-13345" custLinFactNeighborY="-2961"/>
      <dgm:spPr>
        <a:solidFill>
          <a:srgbClr val="C00000"/>
        </a:solidFill>
        <a:ln>
          <a:solidFill>
            <a:srgbClr val="C00000"/>
          </a:solidFill>
        </a:ln>
      </dgm:spPr>
    </dgm:pt>
    <dgm:pt modelId="{B99649E4-BF6D-473D-B737-CF83C81928A8}" type="pres">
      <dgm:prSet presAssocID="{FCE9D858-2677-4B02-B312-A95F652FFE13}" presName="ParentText" presStyleLbl="revTx" presStyleIdx="3" presStyleCnt="4" custScaleX="150069" custLinFactNeighborX="15797" custLinFactNeighborY="4879">
        <dgm:presLayoutVars>
          <dgm:chMax val="0"/>
          <dgm:chPref val="0"/>
          <dgm:bulletEnabled val="1"/>
        </dgm:presLayoutVars>
      </dgm:prSet>
      <dgm:spPr/>
    </dgm:pt>
  </dgm:ptLst>
  <dgm:cxnLst>
    <dgm:cxn modelId="{00094D1F-D3B2-3C45-B302-9DE2A76BEBC0}" type="presOf" srcId="{74B5058E-DA2F-4E0A-9690-BBCE9A40E40C}" destId="{D6A77717-6F0E-45B0-8F7B-FABD9199B9FD}" srcOrd="0" destOrd="0" presId="urn:microsoft.com/office/officeart/2009/3/layout/StepUpProcess"/>
    <dgm:cxn modelId="{E8F59062-EBA0-8A43-9BC0-8F5A9C67CC94}" type="presOf" srcId="{FCE9D858-2677-4B02-B312-A95F652FFE13}" destId="{B99649E4-BF6D-473D-B737-CF83C81928A8}" srcOrd="0" destOrd="0" presId="urn:microsoft.com/office/officeart/2009/3/layout/StepUpProcess"/>
    <dgm:cxn modelId="{5E02AC4B-3014-466D-8F94-C9FD441F45E9}" srcId="{FCE7276F-0A6A-463F-906F-3DE58ED64DFB}" destId="{B0A679F1-9DA0-4090-9F1B-11FC30BC788C}" srcOrd="2" destOrd="0" parTransId="{1596D32B-25AC-4BB4-8C2D-E045E5FE6A3C}" sibTransId="{9FAF4B4E-B94F-4659-8DFD-DAC007900F30}"/>
    <dgm:cxn modelId="{0F353D97-94EB-458E-A5B9-D9FAD3E76BCA}" srcId="{FCE7276F-0A6A-463F-906F-3DE58ED64DFB}" destId="{58E90636-535D-45FA-95D7-5FB79BD97EC7}" srcOrd="1" destOrd="0" parTransId="{C2C2BE3B-FA1D-443A-935A-80B139823D80}" sibTransId="{DB9EBB54-29B5-4A27-95E3-1D6C9AA15C06}"/>
    <dgm:cxn modelId="{7044BFA5-CB2B-4A7A-BF82-E2506F80A131}" srcId="{FCE7276F-0A6A-463F-906F-3DE58ED64DFB}" destId="{FCE9D858-2677-4B02-B312-A95F652FFE13}" srcOrd="3" destOrd="0" parTransId="{81199131-EC4C-4D76-917F-6E157641DC8E}" sibTransId="{9342E998-090C-4090-BA0F-C371171A7AF9}"/>
    <dgm:cxn modelId="{B5EFC2CB-CE6F-8044-9BE7-C50B6654CA8E}" type="presOf" srcId="{FCE7276F-0A6A-463F-906F-3DE58ED64DFB}" destId="{9AF6B3A3-D746-4012-B231-F5D93257D8C2}" srcOrd="0" destOrd="0" presId="urn:microsoft.com/office/officeart/2009/3/layout/StepUpProcess"/>
    <dgm:cxn modelId="{EA9A96D7-7F32-2449-A513-C6DAE9CF792E}" type="presOf" srcId="{B0A679F1-9DA0-4090-9F1B-11FC30BC788C}" destId="{63B1F1F3-6557-428A-953E-5051ECC09188}" srcOrd="0" destOrd="0" presId="urn:microsoft.com/office/officeart/2009/3/layout/StepUpProcess"/>
    <dgm:cxn modelId="{BACFF6D9-CA28-4E46-9EBC-3F49C5443B9C}" type="presOf" srcId="{58E90636-535D-45FA-95D7-5FB79BD97EC7}" destId="{9154F2E7-D6C4-49A6-BC90-0E3D1524248D}" srcOrd="0" destOrd="0" presId="urn:microsoft.com/office/officeart/2009/3/layout/StepUpProcess"/>
    <dgm:cxn modelId="{E26614F2-C7E8-47EB-A5B4-528204B82BA3}" srcId="{FCE7276F-0A6A-463F-906F-3DE58ED64DFB}" destId="{74B5058E-DA2F-4E0A-9690-BBCE9A40E40C}" srcOrd="0" destOrd="0" parTransId="{392853D4-328F-4B68-8B4E-0769F14BBBE2}" sibTransId="{BF42B174-BD07-40BA-A675-5E140DB8F1C5}"/>
    <dgm:cxn modelId="{12E59144-E5C7-6940-8574-983BAFB5F059}" type="presParOf" srcId="{9AF6B3A3-D746-4012-B231-F5D93257D8C2}" destId="{1250F935-CEC6-44F8-BC19-8C91575131C8}" srcOrd="0" destOrd="0" presId="urn:microsoft.com/office/officeart/2009/3/layout/StepUpProcess"/>
    <dgm:cxn modelId="{F420FA81-9F00-C246-82A4-5AA68798EDE5}" type="presParOf" srcId="{1250F935-CEC6-44F8-BC19-8C91575131C8}" destId="{E09D447E-6FB7-4EF2-B534-D6B80A28A47E}" srcOrd="0" destOrd="0" presId="urn:microsoft.com/office/officeart/2009/3/layout/StepUpProcess"/>
    <dgm:cxn modelId="{82E5ACCA-65E1-F74E-A9E5-1425843152E4}" type="presParOf" srcId="{1250F935-CEC6-44F8-BC19-8C91575131C8}" destId="{D6A77717-6F0E-45B0-8F7B-FABD9199B9FD}" srcOrd="1" destOrd="0" presId="urn:microsoft.com/office/officeart/2009/3/layout/StepUpProcess"/>
    <dgm:cxn modelId="{0D222F7C-DC52-2E4E-A12B-FB9F834AE93F}" type="presParOf" srcId="{1250F935-CEC6-44F8-BC19-8C91575131C8}" destId="{CCA08BFA-505C-4383-B134-92759A85B3D2}" srcOrd="2" destOrd="0" presId="urn:microsoft.com/office/officeart/2009/3/layout/StepUpProcess"/>
    <dgm:cxn modelId="{8847392C-2B0C-F941-9718-0C1CAA2FFB2F}" type="presParOf" srcId="{9AF6B3A3-D746-4012-B231-F5D93257D8C2}" destId="{11465299-0DC5-4137-9FF9-8126DDC2EDB2}" srcOrd="1" destOrd="0" presId="urn:microsoft.com/office/officeart/2009/3/layout/StepUpProcess"/>
    <dgm:cxn modelId="{D1FB5693-8BA1-D945-84E4-CE027283D1D9}" type="presParOf" srcId="{11465299-0DC5-4137-9FF9-8126DDC2EDB2}" destId="{F088C1F8-CA37-4D2A-AF7A-05F12555C511}" srcOrd="0" destOrd="0" presId="urn:microsoft.com/office/officeart/2009/3/layout/StepUpProcess"/>
    <dgm:cxn modelId="{E81C7881-23C3-8447-A3F5-F3E4800EA6E6}" type="presParOf" srcId="{9AF6B3A3-D746-4012-B231-F5D93257D8C2}" destId="{CD3FBA0D-690B-4260-B67B-7DE2E217990C}" srcOrd="2" destOrd="0" presId="urn:microsoft.com/office/officeart/2009/3/layout/StepUpProcess"/>
    <dgm:cxn modelId="{3D6C7F25-425A-8245-9D50-58162E530D60}" type="presParOf" srcId="{CD3FBA0D-690B-4260-B67B-7DE2E217990C}" destId="{62F6AA1E-A671-495A-97BD-42C028C85C6B}" srcOrd="0" destOrd="0" presId="urn:microsoft.com/office/officeart/2009/3/layout/StepUpProcess"/>
    <dgm:cxn modelId="{14E5EF57-0F2D-0045-8A6D-CEE786F92999}" type="presParOf" srcId="{CD3FBA0D-690B-4260-B67B-7DE2E217990C}" destId="{9154F2E7-D6C4-49A6-BC90-0E3D1524248D}" srcOrd="1" destOrd="0" presId="urn:microsoft.com/office/officeart/2009/3/layout/StepUpProcess"/>
    <dgm:cxn modelId="{2C9EC5D5-0BCB-254C-A1A9-7CF834D1BF33}" type="presParOf" srcId="{CD3FBA0D-690B-4260-B67B-7DE2E217990C}" destId="{C54EBFD7-9F18-4FC5-9B6E-AB65EB87D08E}" srcOrd="2" destOrd="0" presId="urn:microsoft.com/office/officeart/2009/3/layout/StepUpProcess"/>
    <dgm:cxn modelId="{2770B92E-6A45-5045-AC79-D115E89014F3}" type="presParOf" srcId="{9AF6B3A3-D746-4012-B231-F5D93257D8C2}" destId="{EA0DB41B-E9FD-4E3A-9AD2-391476417A01}" srcOrd="3" destOrd="0" presId="urn:microsoft.com/office/officeart/2009/3/layout/StepUpProcess"/>
    <dgm:cxn modelId="{4116DE1D-6EE6-8244-8CFF-B236827618E1}" type="presParOf" srcId="{EA0DB41B-E9FD-4E3A-9AD2-391476417A01}" destId="{734DD0C4-38CC-47C7-88F7-C1D782B62024}" srcOrd="0" destOrd="0" presId="urn:microsoft.com/office/officeart/2009/3/layout/StepUpProcess"/>
    <dgm:cxn modelId="{40C25687-919C-5D47-9E58-4A29BAC740E5}" type="presParOf" srcId="{9AF6B3A3-D746-4012-B231-F5D93257D8C2}" destId="{B2B7ACB7-109A-4B6D-A9BB-D25AC4036DAF}" srcOrd="4" destOrd="0" presId="urn:microsoft.com/office/officeart/2009/3/layout/StepUpProcess"/>
    <dgm:cxn modelId="{20B2C5F7-0893-A949-A94A-577BFD310B4C}" type="presParOf" srcId="{B2B7ACB7-109A-4B6D-A9BB-D25AC4036DAF}" destId="{49D5D748-53FD-4B2F-ADDB-ED24B12C5FEC}" srcOrd="0" destOrd="0" presId="urn:microsoft.com/office/officeart/2009/3/layout/StepUpProcess"/>
    <dgm:cxn modelId="{E2232A27-F000-AD4A-9AFC-45AD44BD7F40}" type="presParOf" srcId="{B2B7ACB7-109A-4B6D-A9BB-D25AC4036DAF}" destId="{63B1F1F3-6557-428A-953E-5051ECC09188}" srcOrd="1" destOrd="0" presId="urn:microsoft.com/office/officeart/2009/3/layout/StepUpProcess"/>
    <dgm:cxn modelId="{E081E7C0-A497-C146-93CB-C24605E2107C}" type="presParOf" srcId="{B2B7ACB7-109A-4B6D-A9BB-D25AC4036DAF}" destId="{F771533C-272F-4DAF-A438-A729631301AD}" srcOrd="2" destOrd="0" presId="urn:microsoft.com/office/officeart/2009/3/layout/StepUpProcess"/>
    <dgm:cxn modelId="{4BCDD45B-1B4E-E048-9F32-7A3DFF26D1D7}" type="presParOf" srcId="{9AF6B3A3-D746-4012-B231-F5D93257D8C2}" destId="{31996D81-0709-4D67-A369-33C93776D09B}" srcOrd="5" destOrd="0" presId="urn:microsoft.com/office/officeart/2009/3/layout/StepUpProcess"/>
    <dgm:cxn modelId="{704F0F53-9EEA-0248-8E36-44307C551C2C}" type="presParOf" srcId="{31996D81-0709-4D67-A369-33C93776D09B}" destId="{DBF9E595-26A7-4689-8DD3-60DDF0F0D7E5}" srcOrd="0" destOrd="0" presId="urn:microsoft.com/office/officeart/2009/3/layout/StepUpProcess"/>
    <dgm:cxn modelId="{7104ECC2-3BDC-9F40-A302-74C990FCDCFC}" type="presParOf" srcId="{9AF6B3A3-D746-4012-B231-F5D93257D8C2}" destId="{7D2353A2-AB1E-4F6C-AA15-1D2EFC040B03}" srcOrd="6" destOrd="0" presId="urn:microsoft.com/office/officeart/2009/3/layout/StepUpProcess"/>
    <dgm:cxn modelId="{C9DBE063-F72C-004D-9469-928523C74274}" type="presParOf" srcId="{7D2353A2-AB1E-4F6C-AA15-1D2EFC040B03}" destId="{3EC8FDAD-26B3-4D5B-9374-6E3ACA0C9BA7}" srcOrd="0" destOrd="0" presId="urn:microsoft.com/office/officeart/2009/3/layout/StepUpProcess"/>
    <dgm:cxn modelId="{EA221B1C-2EBB-C745-808B-BA1AFEB4B353}" type="presParOf" srcId="{7D2353A2-AB1E-4F6C-AA15-1D2EFC040B03}" destId="{B99649E4-BF6D-473D-B737-CF83C81928A8}"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D447E-6FB7-4EF2-B534-D6B80A28A47E}">
      <dsp:nvSpPr>
        <dsp:cNvPr id="0" name=""/>
        <dsp:cNvSpPr/>
      </dsp:nvSpPr>
      <dsp:spPr>
        <a:xfrm rot="5400000">
          <a:off x="374736" y="1618830"/>
          <a:ext cx="946563" cy="1575060"/>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77717-6F0E-45B0-8F7B-FABD9199B9FD}">
      <dsp:nvSpPr>
        <dsp:cNvPr id="0" name=""/>
        <dsp:cNvSpPr/>
      </dsp:nvSpPr>
      <dsp:spPr>
        <a:xfrm>
          <a:off x="4203" y="2089434"/>
          <a:ext cx="1847029" cy="1246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US" sz="1600" b="1" kern="1200" dirty="0">
              <a:latin typeface="Helvetica" panose="020B0604020202020204" pitchFamily="34" charset="0"/>
              <a:cs typeface="Helvetica" panose="020B0604020202020204" pitchFamily="34" charset="0"/>
            </a:rPr>
            <a:t>Stage 1 </a:t>
          </a:r>
        </a:p>
        <a:p>
          <a:pPr marL="0" lvl="0" indent="0" algn="ctr" defTabSz="711200">
            <a:lnSpc>
              <a:spcPct val="90000"/>
            </a:lnSpc>
            <a:spcBef>
              <a:spcPct val="0"/>
            </a:spcBef>
            <a:spcAft>
              <a:spcPct val="35000"/>
            </a:spcAft>
            <a:buNone/>
          </a:pPr>
          <a:r>
            <a:rPr lang="en-US" sz="2000" b="1" kern="1200" dirty="0">
              <a:latin typeface="Helvetica" panose="020B0604020202020204" pitchFamily="34" charset="0"/>
              <a:cs typeface="Helvetica" panose="020B0604020202020204" pitchFamily="34" charset="0"/>
            </a:rPr>
            <a:t>(Beginning</a:t>
          </a:r>
          <a:r>
            <a:rPr lang="en-US" sz="1600" b="1" kern="1200" dirty="0">
              <a:latin typeface="Helvetica" panose="020B0604020202020204" pitchFamily="34" charset="0"/>
              <a:cs typeface="Helvetica" panose="020B0604020202020204" pitchFamily="34" charset="0"/>
            </a:rPr>
            <a:t>)</a:t>
          </a:r>
        </a:p>
      </dsp:txBody>
      <dsp:txXfrm>
        <a:off x="4203" y="2089434"/>
        <a:ext cx="1847029" cy="1246443"/>
      </dsp:txXfrm>
    </dsp:sp>
    <dsp:sp modelId="{CCA08BFA-505C-4383-B134-92759A85B3D2}">
      <dsp:nvSpPr>
        <dsp:cNvPr id="0" name=""/>
        <dsp:cNvSpPr/>
      </dsp:nvSpPr>
      <dsp:spPr>
        <a:xfrm>
          <a:off x="1370407" y="1502872"/>
          <a:ext cx="268296" cy="268296"/>
        </a:xfrm>
        <a:prstGeom prst="triangle">
          <a:avLst>
            <a:gd name="adj" fmla="val 100000"/>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F6AA1E-A671-495A-97BD-42C028C85C6B}">
      <dsp:nvSpPr>
        <dsp:cNvPr id="0" name=""/>
        <dsp:cNvSpPr/>
      </dsp:nvSpPr>
      <dsp:spPr>
        <a:xfrm rot="5400000">
          <a:off x="2331055" y="1188074"/>
          <a:ext cx="946563" cy="1575060"/>
        </a:xfrm>
        <a:prstGeom prst="corner">
          <a:avLst>
            <a:gd name="adj1" fmla="val 16120"/>
            <a:gd name="adj2" fmla="val 16110"/>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54F2E7-D6C4-49A6-BC90-0E3D1524248D}">
      <dsp:nvSpPr>
        <dsp:cNvPr id="0" name=""/>
        <dsp:cNvSpPr/>
      </dsp:nvSpPr>
      <dsp:spPr>
        <a:xfrm>
          <a:off x="2013789" y="1658678"/>
          <a:ext cx="1740495" cy="1246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US" sz="1600" b="1" kern="1200" dirty="0">
              <a:latin typeface="Helvetica" panose="020B0604020202020204" pitchFamily="34" charset="0"/>
              <a:cs typeface="Helvetica" panose="020B0604020202020204" pitchFamily="34" charset="0"/>
            </a:rPr>
            <a:t>Stage 2</a:t>
          </a:r>
        </a:p>
        <a:p>
          <a:pPr marL="0" lvl="0" indent="0" algn="ctr" defTabSz="711200">
            <a:lnSpc>
              <a:spcPct val="90000"/>
            </a:lnSpc>
            <a:spcBef>
              <a:spcPct val="0"/>
            </a:spcBef>
            <a:spcAft>
              <a:spcPct val="35000"/>
            </a:spcAft>
            <a:buNone/>
          </a:pPr>
          <a:r>
            <a:rPr lang="en-US" sz="2000" b="1" kern="1200" dirty="0">
              <a:latin typeface="Helvetica" panose="020B0604020202020204" pitchFamily="34" charset="0"/>
              <a:cs typeface="Helvetica" panose="020B0604020202020204" pitchFamily="34" charset="0"/>
            </a:rPr>
            <a:t>(Proficient)</a:t>
          </a:r>
        </a:p>
      </dsp:txBody>
      <dsp:txXfrm>
        <a:off x="2013789" y="1658678"/>
        <a:ext cx="1740495" cy="1246443"/>
      </dsp:txXfrm>
    </dsp:sp>
    <dsp:sp modelId="{C54EBFD7-9F18-4FC5-9B6E-AB65EB87D08E}">
      <dsp:nvSpPr>
        <dsp:cNvPr id="0" name=""/>
        <dsp:cNvSpPr/>
      </dsp:nvSpPr>
      <dsp:spPr>
        <a:xfrm>
          <a:off x="3326726" y="1072116"/>
          <a:ext cx="268296" cy="268296"/>
        </a:xfrm>
        <a:prstGeom prst="triangle">
          <a:avLst>
            <a:gd name="adj" fmla="val 100000"/>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D5D748-53FD-4B2F-ADDB-ED24B12C5FEC}">
      <dsp:nvSpPr>
        <dsp:cNvPr id="0" name=""/>
        <dsp:cNvSpPr/>
      </dsp:nvSpPr>
      <dsp:spPr>
        <a:xfrm rot="5400000">
          <a:off x="4337623" y="757318"/>
          <a:ext cx="946563" cy="1575060"/>
        </a:xfrm>
        <a:prstGeom prst="corner">
          <a:avLst>
            <a:gd name="adj1" fmla="val 16120"/>
            <a:gd name="adj2" fmla="val 16110"/>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B1F1F3-6557-428A-953E-5051ECC09188}">
      <dsp:nvSpPr>
        <dsp:cNvPr id="0" name=""/>
        <dsp:cNvSpPr/>
      </dsp:nvSpPr>
      <dsp:spPr>
        <a:xfrm>
          <a:off x="4091243" y="1227922"/>
          <a:ext cx="1598724" cy="1246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US" sz="1600" b="1" kern="1200" dirty="0">
              <a:latin typeface="Helvetica" panose="020B0604020202020204" pitchFamily="34" charset="0"/>
              <a:cs typeface="Helvetica" panose="020B0604020202020204" pitchFamily="34" charset="0"/>
            </a:rPr>
            <a:t>Stage 3</a:t>
          </a:r>
        </a:p>
        <a:p>
          <a:pPr marL="0" lvl="0" indent="0" algn="ctr" defTabSz="711200">
            <a:lnSpc>
              <a:spcPct val="90000"/>
            </a:lnSpc>
            <a:spcBef>
              <a:spcPct val="0"/>
            </a:spcBef>
            <a:spcAft>
              <a:spcPct val="35000"/>
            </a:spcAft>
            <a:buNone/>
          </a:pPr>
          <a:r>
            <a:rPr lang="en-US" sz="2000" b="1" kern="1200" dirty="0">
              <a:latin typeface="Helvetica" panose="020B0604020202020204" pitchFamily="34" charset="0"/>
              <a:cs typeface="Helvetica" panose="020B0604020202020204" pitchFamily="34" charset="0"/>
            </a:rPr>
            <a:t>(Highly Proficient)</a:t>
          </a:r>
        </a:p>
      </dsp:txBody>
      <dsp:txXfrm>
        <a:off x="4091243" y="1227922"/>
        <a:ext cx="1598724" cy="1246443"/>
      </dsp:txXfrm>
    </dsp:sp>
    <dsp:sp modelId="{F771533C-272F-4DAF-A438-A729631301AD}">
      <dsp:nvSpPr>
        <dsp:cNvPr id="0" name=""/>
        <dsp:cNvSpPr/>
      </dsp:nvSpPr>
      <dsp:spPr>
        <a:xfrm>
          <a:off x="5333295" y="641360"/>
          <a:ext cx="268296" cy="268296"/>
        </a:xfrm>
        <a:prstGeom prst="triangle">
          <a:avLst>
            <a:gd name="adj" fmla="val 100000"/>
          </a:avLst>
        </a:prstGeom>
        <a:solidFill>
          <a:srgbClr val="C00000"/>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C8FDAD-26B3-4D5B-9374-6E3ACA0C9BA7}">
      <dsp:nvSpPr>
        <dsp:cNvPr id="0" name=""/>
        <dsp:cNvSpPr/>
      </dsp:nvSpPr>
      <dsp:spPr>
        <a:xfrm rot="5400000">
          <a:off x="6336758" y="298534"/>
          <a:ext cx="946563" cy="1575060"/>
        </a:xfrm>
        <a:prstGeom prst="corner">
          <a:avLst>
            <a:gd name="adj1" fmla="val 16120"/>
            <a:gd name="adj2" fmla="val 16110"/>
          </a:avLst>
        </a:prstGeom>
        <a:solidFill>
          <a:srgbClr val="C00000"/>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9649E4-BF6D-473D-B737-CF83C81928A8}">
      <dsp:nvSpPr>
        <dsp:cNvPr id="0" name=""/>
        <dsp:cNvSpPr/>
      </dsp:nvSpPr>
      <dsp:spPr>
        <a:xfrm>
          <a:off x="6037164" y="857979"/>
          <a:ext cx="2133941" cy="1246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b="1" kern="1200" dirty="0">
              <a:latin typeface="Helvetica" panose="020B0604020202020204" pitchFamily="34" charset="0"/>
              <a:cs typeface="Helvetica" panose="020B0604020202020204" pitchFamily="34" charset="0"/>
            </a:rPr>
            <a:t>Stage 4</a:t>
          </a:r>
        </a:p>
        <a:p>
          <a:pPr marL="0" lvl="0" indent="0" algn="ctr" defTabSz="800100">
            <a:lnSpc>
              <a:spcPct val="90000"/>
            </a:lnSpc>
            <a:spcBef>
              <a:spcPct val="0"/>
            </a:spcBef>
            <a:spcAft>
              <a:spcPct val="35000"/>
            </a:spcAft>
            <a:buNone/>
          </a:pPr>
          <a:r>
            <a:rPr lang="en-US" sz="2000" b="1" kern="1200" dirty="0">
              <a:latin typeface="Helvetica" panose="020B0604020202020204" pitchFamily="34" charset="0"/>
              <a:cs typeface="Helvetica" panose="020B0604020202020204" pitchFamily="34" charset="0"/>
            </a:rPr>
            <a:t>(Distinguished)</a:t>
          </a:r>
        </a:p>
      </dsp:txBody>
      <dsp:txXfrm>
        <a:off x="6037164" y="857979"/>
        <a:ext cx="2133941" cy="1246443"/>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35EACA-A927-42B4-8FA5-377B819B6AFA}" type="datetimeFigureOut">
              <a:rPr lang="en-PH" smtClean="0"/>
              <a:t>08/02/2021</a:t>
            </a:fld>
            <a:endParaRPr lang="en-P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B1AB99-BC07-46F6-A15C-8596CF03E7F5}" type="slidenum">
              <a:rPr lang="en-PH" smtClean="0"/>
              <a:t>‹#›</a:t>
            </a:fld>
            <a:endParaRPr lang="en-PH"/>
          </a:p>
        </p:txBody>
      </p:sp>
    </p:spTree>
    <p:extLst>
      <p:ext uri="{BB962C8B-B14F-4D97-AF65-F5344CB8AC3E}">
        <p14:creationId xmlns:p14="http://schemas.microsoft.com/office/powerpoint/2010/main" val="3079033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a:t>
            </a:r>
            <a:r>
              <a:rPr lang="en-US" b="1" baseline="0" dirty="0"/>
              <a:t> of the Slide: </a:t>
            </a:r>
            <a:r>
              <a:rPr lang="en-US" baseline="0" dirty="0"/>
              <a:t>To show title of slide</a:t>
            </a:r>
            <a:endParaRPr lang="en-US" dirty="0"/>
          </a:p>
          <a:p>
            <a:endParaRPr lang="en-PH" dirty="0"/>
          </a:p>
        </p:txBody>
      </p:sp>
      <p:sp>
        <p:nvSpPr>
          <p:cNvPr id="4" name="Slide Number Placeholder 3"/>
          <p:cNvSpPr>
            <a:spLocks noGrp="1"/>
          </p:cNvSpPr>
          <p:nvPr>
            <p:ph type="sldNum" sz="quarter" idx="5"/>
          </p:nvPr>
        </p:nvSpPr>
        <p:spPr/>
        <p:txBody>
          <a:bodyPr/>
          <a:lstStyle/>
          <a:p>
            <a:fld id="{9BB1AB99-BC07-46F6-A15C-8596CF03E7F5}" type="slidenum">
              <a:rPr lang="en-PH" smtClean="0"/>
              <a:t>1</a:t>
            </a:fld>
            <a:endParaRPr lang="en-PH"/>
          </a:p>
        </p:txBody>
      </p:sp>
    </p:spTree>
    <p:extLst>
      <p:ext uri="{BB962C8B-B14F-4D97-AF65-F5344CB8AC3E}">
        <p14:creationId xmlns:p14="http://schemas.microsoft.com/office/powerpoint/2010/main" val="292229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baseline="0" dirty="0"/>
              <a:t>To show title of a specific topic in this session</a:t>
            </a:r>
            <a:endParaRPr lang="en-US" dirty="0"/>
          </a:p>
        </p:txBody>
      </p:sp>
      <p:sp>
        <p:nvSpPr>
          <p:cNvPr id="4" name="Slide Number Placeholder 3"/>
          <p:cNvSpPr>
            <a:spLocks noGrp="1"/>
          </p:cNvSpPr>
          <p:nvPr>
            <p:ph type="sldNum" sz="quarter" idx="10"/>
          </p:nvPr>
        </p:nvSpPr>
        <p:spPr/>
        <p:txBody>
          <a:bodyPr/>
          <a:lstStyle/>
          <a:p>
            <a:fld id="{9BB1AB99-BC07-46F6-A15C-8596CF03E7F5}" type="slidenum">
              <a:rPr lang="en-PH" smtClean="0"/>
              <a:t>2</a:t>
            </a:fld>
            <a:endParaRPr lang="en-PH"/>
          </a:p>
        </p:txBody>
      </p:sp>
    </p:spTree>
    <p:extLst>
      <p:ext uri="{BB962C8B-B14F-4D97-AF65-F5344CB8AC3E}">
        <p14:creationId xmlns:p14="http://schemas.microsoft.com/office/powerpoint/2010/main" val="4103671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provide a rationale of developing the PPST Support Materials for Teachers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Font typeface="+mj-lt"/>
              <a:buAutoNum type="arabicPeriod"/>
            </a:pPr>
            <a:r>
              <a:rPr lang="en-US" dirty="0"/>
              <a:t>The inked policy through DepEd Order No. 42 Series 2017 on the National Adoption and Implementation of the PPST serves as the basis for developing the PPST Support Materials.</a:t>
            </a:r>
          </a:p>
          <a:p>
            <a:pPr marL="228600" indent="-228600">
              <a:buFont typeface="+mj-lt"/>
              <a:buAutoNum type="arabicPeriod"/>
            </a:pPr>
            <a:r>
              <a:rPr lang="en-US" dirty="0"/>
              <a:t>The strong support of DepEd Secretary becomes the source of strength of the our RCTQ to provide technical assistance to DepEd as process owner of these materials.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PH" dirty="0"/>
          </a:p>
        </p:txBody>
      </p:sp>
      <p:sp>
        <p:nvSpPr>
          <p:cNvPr id="4" name="Slide Number Placeholder 3"/>
          <p:cNvSpPr>
            <a:spLocks noGrp="1"/>
          </p:cNvSpPr>
          <p:nvPr>
            <p:ph type="sldNum" sz="quarter" idx="5"/>
          </p:nvPr>
        </p:nvSpPr>
        <p:spPr/>
        <p:txBody>
          <a:bodyPr/>
          <a:lstStyle/>
          <a:p>
            <a:fld id="{9BB1AB99-BC07-46F6-A15C-8596CF03E7F5}" type="slidenum">
              <a:rPr lang="en-PH" smtClean="0"/>
              <a:t>3</a:t>
            </a:fld>
            <a:endParaRPr lang="en-PH"/>
          </a:p>
        </p:txBody>
      </p:sp>
    </p:spTree>
    <p:extLst>
      <p:ext uri="{BB962C8B-B14F-4D97-AF65-F5344CB8AC3E}">
        <p14:creationId xmlns:p14="http://schemas.microsoft.com/office/powerpoint/2010/main" val="1119091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provide a rationale of developing the PPST Support Materials for Teachers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Font typeface="+mj-lt"/>
              <a:buAutoNum type="arabicPeriod"/>
            </a:pPr>
            <a:r>
              <a:rPr lang="en-US" dirty="0"/>
              <a:t>It is worthy of note that all learning and development programs for the teachers should be aligned to the expectations of the new standards called the Philippine Professional Standards for Teachers (PPST).</a:t>
            </a:r>
          </a:p>
          <a:p>
            <a:pPr marL="228600" indent="-228600">
              <a:buFont typeface="+mj-lt"/>
              <a:buAutoNum type="arabicPeriod"/>
            </a:pPr>
            <a:r>
              <a:rPr lang="en-US" dirty="0"/>
              <a:t>This includes the support materials that will be provided for them.</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4</a:t>
            </a:fld>
            <a:endParaRPr lang="en-PH"/>
          </a:p>
        </p:txBody>
      </p:sp>
    </p:spTree>
    <p:extLst>
      <p:ext uri="{BB962C8B-B14F-4D97-AF65-F5344CB8AC3E}">
        <p14:creationId xmlns:p14="http://schemas.microsoft.com/office/powerpoint/2010/main" val="3757201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provide a rationale of developing the PPST Support Materials for Teachers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Font typeface="+mj-lt"/>
              <a:buAutoNum type="arabicPeriod"/>
            </a:pPr>
            <a:r>
              <a:rPr lang="en-US" dirty="0"/>
              <a:t>It is a steadfast commitment of DepEd to capacitate teachers in engaging and meaningful support materials for them to grow and flourish in the teaching profession.</a:t>
            </a:r>
          </a:p>
          <a:p>
            <a:pPr marL="228600" indent="-228600">
              <a:buFont typeface="+mj-lt"/>
              <a:buAutoNum type="arabicPeriod"/>
            </a:pPr>
            <a:r>
              <a:rPr lang="en-US" dirty="0"/>
              <a:t>These PPST Support Materials aim to contribute to this commitment. It’s DepEd’s commitment to support teachers in the field.   </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5</a:t>
            </a:fld>
            <a:endParaRPr lang="en-PH"/>
          </a:p>
        </p:txBody>
      </p:sp>
    </p:spTree>
    <p:extLst>
      <p:ext uri="{BB962C8B-B14F-4D97-AF65-F5344CB8AC3E}">
        <p14:creationId xmlns:p14="http://schemas.microsoft.com/office/powerpoint/2010/main" val="1007407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provide a rationale of developing the PPST Support Materials for Teachers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r>
              <a:rPr lang="en-US" dirty="0"/>
              <a:t>1. Emphasize that the aims of developing the PPST Support Materials are:</a:t>
            </a:r>
          </a:p>
          <a:p>
            <a:pPr marL="171450" indent="-171450">
              <a:buFont typeface="Arial" panose="020B0604020202020204" pitchFamily="34" charset="0"/>
              <a:buChar char="•"/>
            </a:pPr>
            <a:r>
              <a:rPr lang="en-US" dirty="0"/>
              <a:t> To help teachers be able to know, be able to do and be able to value in their profession in their profession;</a:t>
            </a:r>
          </a:p>
          <a:p>
            <a:pPr marL="171450" indent="-171450">
              <a:buFont typeface="Arial" panose="020B0604020202020204" pitchFamily="34" charset="0"/>
              <a:buChar char="•"/>
            </a:pPr>
            <a:r>
              <a:rPr lang="en-US" dirty="0"/>
              <a:t> To support teachers in their career progression in a meaningful way from one career stage to another;</a:t>
            </a:r>
          </a:p>
          <a:p>
            <a:pPr marL="171450" indent="-171450">
              <a:buFont typeface="Arial" panose="020B0604020202020204" pitchFamily="34" charset="0"/>
              <a:buChar char="•"/>
            </a:pPr>
            <a:r>
              <a:rPr lang="en-US" dirty="0"/>
              <a:t> To allow teachers to be more creative and innovative in their practices targeting the indicators in a career stage where they are in.</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6</a:t>
            </a:fld>
            <a:endParaRPr lang="en-PH"/>
          </a:p>
        </p:txBody>
      </p:sp>
    </p:spTree>
    <p:extLst>
      <p:ext uri="{BB962C8B-B14F-4D97-AF65-F5344CB8AC3E}">
        <p14:creationId xmlns:p14="http://schemas.microsoft.com/office/powerpoint/2010/main" val="1061657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forms of PPST Support Materials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Font typeface="+mj-lt"/>
              <a:buAutoNum type="arabicPeriod"/>
            </a:pPr>
            <a:r>
              <a:rPr lang="en-US" dirty="0"/>
              <a:t>The print form is the PPST Resource Package which comprises of 24 modules that are based on the 24 Proficient indicators. They are handy and easy to carry. They can also be accessed and download from the DepEd website.</a:t>
            </a:r>
          </a:p>
          <a:p>
            <a:pPr marL="228600" indent="-228600">
              <a:buFont typeface="+mj-lt"/>
              <a:buAutoNum type="arabicPeriod"/>
            </a:pPr>
            <a:r>
              <a:rPr lang="en-US" dirty="0"/>
              <a:t>The first 12 modules were already rolled out and used the previous school year.</a:t>
            </a:r>
          </a:p>
          <a:p>
            <a:pPr marL="228600" indent="-228600">
              <a:buFont typeface="+mj-lt"/>
              <a:buAutoNum type="arabicPeriod"/>
            </a:pPr>
            <a:r>
              <a:rPr lang="en-US" dirty="0"/>
              <a:t>The non-print form comprises of 5 videos of practice that are based on the 5 classroom observable indicators of the Proficient Career Stage.</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7</a:t>
            </a:fld>
            <a:endParaRPr lang="en-PH"/>
          </a:p>
        </p:txBody>
      </p:sp>
    </p:spTree>
    <p:extLst>
      <p:ext uri="{BB962C8B-B14F-4D97-AF65-F5344CB8AC3E}">
        <p14:creationId xmlns:p14="http://schemas.microsoft.com/office/powerpoint/2010/main" val="4175953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Font typeface="+mj-lt"/>
              <a:buAutoNum type="arabicPeriod"/>
            </a:pPr>
            <a:r>
              <a:rPr lang="en-US" dirty="0"/>
              <a:t>The print form is the PPST Resource Package which comprises of 24 modules aligned to 24 Proficient indicators. They are handy and easy to carry. They can also be accessed and downloaded from the DepEd website.</a:t>
            </a:r>
          </a:p>
          <a:p>
            <a:pPr marL="228600" indent="-228600">
              <a:buFont typeface="+mj-lt"/>
              <a:buAutoNum type="arabicPeriod"/>
            </a:pPr>
            <a:r>
              <a:rPr lang="en-US" dirty="0"/>
              <a:t>The first 12 modules were already rolled out and used in the school year 2018-2019 and 2019-2020.</a:t>
            </a:r>
          </a:p>
          <a:p>
            <a:pPr marL="228600" indent="-228600">
              <a:buFont typeface="+mj-lt"/>
              <a:buAutoNum type="arabicPeriod"/>
            </a:pPr>
            <a:r>
              <a:rPr lang="en-US" dirty="0"/>
              <a:t>Emphasize that all 24 modules will be given to you via a Google Drive link together with all the tools for SY 2020-2021 and other support materials used since Year 1 implementation.</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8</a:t>
            </a:fld>
            <a:endParaRPr lang="en-PH"/>
          </a:p>
        </p:txBody>
      </p:sp>
    </p:spTree>
    <p:extLst>
      <p:ext uri="{BB962C8B-B14F-4D97-AF65-F5344CB8AC3E}">
        <p14:creationId xmlns:p14="http://schemas.microsoft.com/office/powerpoint/2010/main" val="3923074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introduce the 24 PPST modules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AutoNum type="arabicPeriod"/>
            </a:pPr>
            <a:r>
              <a:rPr lang="en-US" baseline="0" dirty="0"/>
              <a:t>Emphasize that the PPST modules: </a:t>
            </a:r>
          </a:p>
          <a:p>
            <a:pPr marL="171450" indent="-171450">
              <a:buFont typeface="Arial" panose="020B0604020202020204" pitchFamily="34" charset="0"/>
              <a:buChar char="•"/>
            </a:pPr>
            <a:r>
              <a:rPr lang="en-US" dirty="0"/>
              <a:t>serve as reference materials of good teaching practice.</a:t>
            </a:r>
          </a:p>
          <a:p>
            <a:pPr marL="171450" indent="-171450">
              <a:buFont typeface="Arial" panose="020B0604020202020204" pitchFamily="34" charset="0"/>
              <a:buChar char="•"/>
            </a:pPr>
            <a:r>
              <a:rPr lang="en-US" dirty="0"/>
              <a:t>can be used in your learning community, such as  LAC Sessions.</a:t>
            </a:r>
          </a:p>
          <a:p>
            <a:pPr marL="171450" indent="-171450">
              <a:buFont typeface="Arial" panose="020B0604020202020204" pitchFamily="34" charset="0"/>
              <a:buChar char="•"/>
            </a:pPr>
            <a:r>
              <a:rPr lang="en-US" dirty="0"/>
              <a:t>are teaching exemplars. </a:t>
            </a:r>
          </a:p>
          <a:p>
            <a:pPr marL="0" indent="0">
              <a:buFont typeface="Arial" panose="020B0604020202020204" pitchFamily="34" charset="0"/>
              <a:buNone/>
            </a:pPr>
            <a:r>
              <a:rPr lang="en-US" dirty="0"/>
              <a:t>2. Note that the modules are intended to be suggestive, non-prescriptive and stand-alone. </a:t>
            </a:r>
          </a:p>
        </p:txBody>
      </p:sp>
      <p:sp>
        <p:nvSpPr>
          <p:cNvPr id="4" name="Slide Number Placeholder 3"/>
          <p:cNvSpPr>
            <a:spLocks noGrp="1"/>
          </p:cNvSpPr>
          <p:nvPr>
            <p:ph type="sldNum" sz="quarter" idx="5"/>
          </p:nvPr>
        </p:nvSpPr>
        <p:spPr/>
        <p:txBody>
          <a:bodyPr/>
          <a:lstStyle/>
          <a:p>
            <a:fld id="{9BB1AB99-BC07-46F6-A15C-8596CF03E7F5}" type="slidenum">
              <a:rPr lang="en-PH" smtClean="0"/>
              <a:t>9</a:t>
            </a:fld>
            <a:endParaRPr lang="en-PH"/>
          </a:p>
        </p:txBody>
      </p:sp>
    </p:spTree>
    <p:extLst>
      <p:ext uri="{BB962C8B-B14F-4D97-AF65-F5344CB8AC3E}">
        <p14:creationId xmlns:p14="http://schemas.microsoft.com/office/powerpoint/2010/main" val="2227654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r>
              <a:rPr lang="en-US" dirty="0"/>
              <a:t>1. Emphasize that</a:t>
            </a:r>
          </a:p>
          <a:p>
            <a:pPr marL="171450" indent="-171450">
              <a:buFont typeface="Arial" panose="020B0604020202020204" pitchFamily="34" charset="0"/>
              <a:buChar char="•"/>
            </a:pPr>
            <a:r>
              <a:rPr lang="en-US" dirty="0"/>
              <a:t>Each modules discusses a specific indicator;</a:t>
            </a:r>
          </a:p>
          <a:p>
            <a:pPr marL="171450" indent="-171450">
              <a:buFont typeface="Arial" panose="020B0604020202020204" pitchFamily="34" charset="0"/>
              <a:buChar char="•"/>
            </a:pPr>
            <a:r>
              <a:rPr lang="en-US" dirty="0"/>
              <a:t>Key concepts will be unpacked for better understanding of meaning and alignment of terminology.</a:t>
            </a:r>
          </a:p>
          <a:p>
            <a:pPr marL="171450" indent="-171450">
              <a:buFont typeface="Arial" panose="020B0604020202020204" pitchFamily="34" charset="0"/>
              <a:buChar char="•"/>
            </a:pPr>
            <a:r>
              <a:rPr lang="en-US" dirty="0"/>
              <a:t>Each module provides illustration of practice so teachers will be provided with more ideas what, how and why we teach the lesson to the learners.</a:t>
            </a:r>
          </a:p>
          <a:p>
            <a:pPr marL="171450" indent="-171450">
              <a:buFont typeface="Arial" panose="020B0604020202020204" pitchFamily="34" charset="0"/>
              <a:buChar char="•"/>
            </a:pPr>
            <a:r>
              <a:rPr lang="en-US" dirty="0"/>
              <a:t>These practices are aligned to a particular indicator.  </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10</a:t>
            </a:fld>
            <a:endParaRPr lang="en-PH"/>
          </a:p>
        </p:txBody>
      </p:sp>
    </p:spTree>
    <p:extLst>
      <p:ext uri="{BB962C8B-B14F-4D97-AF65-F5344CB8AC3E}">
        <p14:creationId xmlns:p14="http://schemas.microsoft.com/office/powerpoint/2010/main" val="905437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0" indent="0">
              <a:buFont typeface="Arial" panose="020B0604020202020204" pitchFamily="34" charset="0"/>
              <a:buNone/>
            </a:pPr>
            <a:r>
              <a:rPr lang="en-US" dirty="0"/>
              <a:t>Read the slide. </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11</a:t>
            </a:fld>
            <a:endParaRPr lang="en-PH"/>
          </a:p>
        </p:txBody>
      </p:sp>
    </p:spTree>
    <p:extLst>
      <p:ext uri="{BB962C8B-B14F-4D97-AF65-F5344CB8AC3E}">
        <p14:creationId xmlns:p14="http://schemas.microsoft.com/office/powerpoint/2010/main" val="1554301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0" indent="0">
              <a:buFont typeface="Arial" panose="020B0604020202020204" pitchFamily="34" charset="0"/>
              <a:buNone/>
            </a:pPr>
            <a:r>
              <a:rPr lang="en-US" dirty="0"/>
              <a:t>Read the slide.</a:t>
            </a:r>
          </a:p>
        </p:txBody>
      </p:sp>
      <p:sp>
        <p:nvSpPr>
          <p:cNvPr id="4" name="Slide Number Placeholder 3"/>
          <p:cNvSpPr>
            <a:spLocks noGrp="1"/>
          </p:cNvSpPr>
          <p:nvPr>
            <p:ph type="sldNum" sz="quarter" idx="5"/>
          </p:nvPr>
        </p:nvSpPr>
        <p:spPr/>
        <p:txBody>
          <a:bodyPr/>
          <a:lstStyle/>
          <a:p>
            <a:fld id="{9BB1AB99-BC07-46F6-A15C-8596CF03E7F5}" type="slidenum">
              <a:rPr lang="en-PH" smtClean="0"/>
              <a:t>12</a:t>
            </a:fld>
            <a:endParaRPr lang="en-PH"/>
          </a:p>
        </p:txBody>
      </p:sp>
    </p:spTree>
    <p:extLst>
      <p:ext uri="{BB962C8B-B14F-4D97-AF65-F5344CB8AC3E}">
        <p14:creationId xmlns:p14="http://schemas.microsoft.com/office/powerpoint/2010/main" val="2657422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0" indent="0">
              <a:buFont typeface="Arial" panose="020B0604020202020204" pitchFamily="34" charset="0"/>
              <a:buNone/>
            </a:pPr>
            <a:r>
              <a:rPr lang="en-US" dirty="0"/>
              <a:t>Read the slide. </a:t>
            </a:r>
          </a:p>
        </p:txBody>
      </p:sp>
      <p:sp>
        <p:nvSpPr>
          <p:cNvPr id="4" name="Slide Number Placeholder 3"/>
          <p:cNvSpPr>
            <a:spLocks noGrp="1"/>
          </p:cNvSpPr>
          <p:nvPr>
            <p:ph type="sldNum" sz="quarter" idx="5"/>
          </p:nvPr>
        </p:nvSpPr>
        <p:spPr/>
        <p:txBody>
          <a:bodyPr/>
          <a:lstStyle/>
          <a:p>
            <a:fld id="{9BB1AB99-BC07-46F6-A15C-8596CF03E7F5}" type="slidenum">
              <a:rPr lang="en-PH" smtClean="0"/>
              <a:t>13</a:t>
            </a:fld>
            <a:endParaRPr lang="en-PH"/>
          </a:p>
        </p:txBody>
      </p:sp>
    </p:spTree>
    <p:extLst>
      <p:ext uri="{BB962C8B-B14F-4D97-AF65-F5344CB8AC3E}">
        <p14:creationId xmlns:p14="http://schemas.microsoft.com/office/powerpoint/2010/main" val="2482845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0" indent="0">
              <a:buFont typeface="Arial" panose="020B0604020202020204" pitchFamily="34" charset="0"/>
              <a:buNone/>
            </a:pPr>
            <a:r>
              <a:rPr lang="en-US" dirty="0"/>
              <a:t>Read the slide. </a:t>
            </a:r>
          </a:p>
        </p:txBody>
      </p:sp>
      <p:sp>
        <p:nvSpPr>
          <p:cNvPr id="4" name="Slide Number Placeholder 3"/>
          <p:cNvSpPr>
            <a:spLocks noGrp="1"/>
          </p:cNvSpPr>
          <p:nvPr>
            <p:ph type="sldNum" sz="quarter" idx="5"/>
          </p:nvPr>
        </p:nvSpPr>
        <p:spPr/>
        <p:txBody>
          <a:bodyPr/>
          <a:lstStyle/>
          <a:p>
            <a:fld id="{9BB1AB99-BC07-46F6-A15C-8596CF03E7F5}" type="slidenum">
              <a:rPr lang="en-PH" smtClean="0"/>
              <a:t>14</a:t>
            </a:fld>
            <a:endParaRPr lang="en-PH"/>
          </a:p>
        </p:txBody>
      </p:sp>
    </p:spTree>
    <p:extLst>
      <p:ext uri="{BB962C8B-B14F-4D97-AF65-F5344CB8AC3E}">
        <p14:creationId xmlns:p14="http://schemas.microsoft.com/office/powerpoint/2010/main" val="3262602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0" indent="0">
              <a:buFont typeface="Arial" panose="020B0604020202020204" pitchFamily="34" charset="0"/>
              <a:buNone/>
            </a:pPr>
            <a:r>
              <a:rPr lang="en-US" dirty="0"/>
              <a:t>Read the slide. </a:t>
            </a:r>
          </a:p>
        </p:txBody>
      </p:sp>
      <p:sp>
        <p:nvSpPr>
          <p:cNvPr id="4" name="Slide Number Placeholder 3"/>
          <p:cNvSpPr>
            <a:spLocks noGrp="1"/>
          </p:cNvSpPr>
          <p:nvPr>
            <p:ph type="sldNum" sz="quarter" idx="5"/>
          </p:nvPr>
        </p:nvSpPr>
        <p:spPr/>
        <p:txBody>
          <a:bodyPr/>
          <a:lstStyle/>
          <a:p>
            <a:fld id="{9BB1AB99-BC07-46F6-A15C-8596CF03E7F5}" type="slidenum">
              <a:rPr lang="en-PH" smtClean="0"/>
              <a:t>15</a:t>
            </a:fld>
            <a:endParaRPr lang="en-PH"/>
          </a:p>
        </p:txBody>
      </p:sp>
    </p:spTree>
    <p:extLst>
      <p:ext uri="{BB962C8B-B14F-4D97-AF65-F5344CB8AC3E}">
        <p14:creationId xmlns:p14="http://schemas.microsoft.com/office/powerpoint/2010/main" val="3376052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0" indent="0">
              <a:buFont typeface="Arial" panose="020B0604020202020204" pitchFamily="34" charset="0"/>
              <a:buNone/>
            </a:pPr>
            <a:r>
              <a:rPr lang="en-US" dirty="0"/>
              <a:t>Read the slide. </a:t>
            </a:r>
          </a:p>
        </p:txBody>
      </p:sp>
      <p:sp>
        <p:nvSpPr>
          <p:cNvPr id="4" name="Slide Number Placeholder 3"/>
          <p:cNvSpPr>
            <a:spLocks noGrp="1"/>
          </p:cNvSpPr>
          <p:nvPr>
            <p:ph type="sldNum" sz="quarter" idx="5"/>
          </p:nvPr>
        </p:nvSpPr>
        <p:spPr/>
        <p:txBody>
          <a:bodyPr/>
          <a:lstStyle/>
          <a:p>
            <a:fld id="{9BB1AB99-BC07-46F6-A15C-8596CF03E7F5}" type="slidenum">
              <a:rPr lang="en-PH" smtClean="0"/>
              <a:t>16</a:t>
            </a:fld>
            <a:endParaRPr lang="en-PH"/>
          </a:p>
        </p:txBody>
      </p:sp>
    </p:spTree>
    <p:extLst>
      <p:ext uri="{BB962C8B-B14F-4D97-AF65-F5344CB8AC3E}">
        <p14:creationId xmlns:p14="http://schemas.microsoft.com/office/powerpoint/2010/main" val="1039448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24 PPST Modules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0" indent="0">
              <a:buFont typeface="Arial" panose="020B0604020202020204" pitchFamily="34" charset="0"/>
              <a:buNone/>
            </a:pPr>
            <a:r>
              <a:rPr lang="en-US" dirty="0"/>
              <a:t>Read the slide. </a:t>
            </a:r>
          </a:p>
        </p:txBody>
      </p:sp>
      <p:sp>
        <p:nvSpPr>
          <p:cNvPr id="4" name="Slide Number Placeholder 3"/>
          <p:cNvSpPr>
            <a:spLocks noGrp="1"/>
          </p:cNvSpPr>
          <p:nvPr>
            <p:ph type="sldNum" sz="quarter" idx="5"/>
          </p:nvPr>
        </p:nvSpPr>
        <p:spPr/>
        <p:txBody>
          <a:bodyPr/>
          <a:lstStyle/>
          <a:p>
            <a:fld id="{9BB1AB99-BC07-46F6-A15C-8596CF03E7F5}" type="slidenum">
              <a:rPr lang="en-PH" smtClean="0"/>
              <a:t>17</a:t>
            </a:fld>
            <a:endParaRPr lang="en-PH"/>
          </a:p>
        </p:txBody>
      </p:sp>
    </p:spTree>
    <p:extLst>
      <p:ext uri="{BB962C8B-B14F-4D97-AF65-F5344CB8AC3E}">
        <p14:creationId xmlns:p14="http://schemas.microsoft.com/office/powerpoint/2010/main" val="1203088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features of the </a:t>
            </a:r>
            <a:r>
              <a:rPr lang="en-US" baseline="0" dirty="0"/>
              <a:t>PPST Videos of Practice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a:t>
            </a:r>
            <a:endParaRPr lang="en-US" dirty="0"/>
          </a:p>
          <a:p>
            <a:r>
              <a:rPr lang="en-US" dirty="0"/>
              <a:t>Emphasize that the PPST videos of practice intends to show good teaching practices which may serve as models for teachers. </a:t>
            </a:r>
          </a:p>
        </p:txBody>
      </p:sp>
      <p:sp>
        <p:nvSpPr>
          <p:cNvPr id="4" name="Slide Number Placeholder 3"/>
          <p:cNvSpPr>
            <a:spLocks noGrp="1"/>
          </p:cNvSpPr>
          <p:nvPr>
            <p:ph type="sldNum" sz="quarter" idx="5"/>
          </p:nvPr>
        </p:nvSpPr>
        <p:spPr/>
        <p:txBody>
          <a:bodyPr/>
          <a:lstStyle/>
          <a:p>
            <a:fld id="{9BB1AB99-BC07-46F6-A15C-8596CF03E7F5}" type="slidenum">
              <a:rPr lang="en-PH" smtClean="0"/>
              <a:t>18</a:t>
            </a:fld>
            <a:endParaRPr lang="en-PH"/>
          </a:p>
        </p:txBody>
      </p:sp>
    </p:spTree>
    <p:extLst>
      <p:ext uri="{BB962C8B-B14F-4D97-AF65-F5344CB8AC3E}">
        <p14:creationId xmlns:p14="http://schemas.microsoft.com/office/powerpoint/2010/main" val="756330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indicators featured</a:t>
            </a:r>
            <a:r>
              <a:rPr lang="en-US" baseline="0" dirty="0"/>
              <a:t> in</a:t>
            </a:r>
            <a:r>
              <a:rPr lang="en-US" dirty="0"/>
              <a:t> the PPST</a:t>
            </a:r>
            <a:r>
              <a:rPr lang="en-US" baseline="0" dirty="0"/>
              <a:t> Videos of Practice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Font typeface="+mj-lt"/>
              <a:buAutoNum type="arabicPeriod"/>
            </a:pPr>
            <a:r>
              <a:rPr lang="en-US" dirty="0"/>
              <a:t>Enumerate the indicators used in the Videos</a:t>
            </a:r>
            <a:r>
              <a:rPr lang="en-US" baseline="0" dirty="0"/>
              <a:t> of Practice.</a:t>
            </a:r>
          </a:p>
          <a:p>
            <a:pPr marL="228600" indent="-228600">
              <a:buFont typeface="+mj-lt"/>
              <a:buAutoNum type="arabicPeriod"/>
            </a:pPr>
            <a:r>
              <a:rPr lang="en-US" b="1" baseline="0" dirty="0"/>
              <a:t>Emphasize that VIDEO 2 (1.5.2) can be used by Teacher I-III as reference for RPMS SY 2020-2021.</a:t>
            </a:r>
            <a:endParaRPr lang="en-US" b="1" dirty="0"/>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19</a:t>
            </a:fld>
            <a:endParaRPr lang="en-PH"/>
          </a:p>
        </p:txBody>
      </p:sp>
    </p:spTree>
    <p:extLst>
      <p:ext uri="{BB962C8B-B14F-4D97-AF65-F5344CB8AC3E}">
        <p14:creationId xmlns:p14="http://schemas.microsoft.com/office/powerpoint/2010/main" val="1668487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present the indicators featured</a:t>
            </a:r>
            <a:r>
              <a:rPr lang="en-US" baseline="0" dirty="0"/>
              <a:t> in</a:t>
            </a:r>
            <a:r>
              <a:rPr lang="en-US" dirty="0"/>
              <a:t> the PPST</a:t>
            </a:r>
            <a:r>
              <a:rPr lang="en-US" baseline="0" dirty="0"/>
              <a:t> Videos of Practice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Font typeface="+mj-lt"/>
              <a:buAutoNum type="arabicPeriod"/>
            </a:pPr>
            <a:r>
              <a:rPr lang="en-US" dirty="0"/>
              <a:t>Enumerate the indicators used in the Videos</a:t>
            </a:r>
            <a:r>
              <a:rPr lang="en-US" baseline="0" dirty="0"/>
              <a:t> of Practice.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Emphasize that VIDEO 5 (4.5.2) can be used by Teacher I-III as reference for RPMS SY 2020-2021.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Remind them that the videos of practice that can be shown in their LAC session or can be viewed on their own.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b="1" dirty="0"/>
          </a:p>
          <a:p>
            <a:pPr marL="228600" indent="-228600">
              <a:buFont typeface="+mj-lt"/>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20</a:t>
            </a:fld>
            <a:endParaRPr lang="en-PH"/>
          </a:p>
        </p:txBody>
      </p:sp>
    </p:spTree>
    <p:extLst>
      <p:ext uri="{BB962C8B-B14F-4D97-AF65-F5344CB8AC3E}">
        <p14:creationId xmlns:p14="http://schemas.microsoft.com/office/powerpoint/2010/main" val="1624720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summarize</a:t>
            </a:r>
            <a:r>
              <a:rPr lang="en-US" baseline="0" dirty="0"/>
              <a:t> the main purpose of the PPST support materials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to the Presenter:</a:t>
            </a:r>
            <a:endParaRPr lang="en-US" dirty="0"/>
          </a:p>
          <a:p>
            <a:r>
              <a:rPr lang="en-US" dirty="0"/>
              <a:t>The pictures above tell them that the support materials such as the PPST Modules and the Videos of Practice may help them understand better the PPST and its link to RMPS.</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21</a:t>
            </a:fld>
            <a:endParaRPr lang="en-PH"/>
          </a:p>
        </p:txBody>
      </p:sp>
    </p:spTree>
    <p:extLst>
      <p:ext uri="{BB962C8B-B14F-4D97-AF65-F5344CB8AC3E}">
        <p14:creationId xmlns:p14="http://schemas.microsoft.com/office/powerpoint/2010/main" val="287406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dirty="0"/>
              <a:t>To summarize</a:t>
            </a:r>
            <a:r>
              <a:rPr lang="en-US" baseline="0" dirty="0"/>
              <a:t> the main purpose of the PPST support materials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r>
              <a:rPr lang="en-US" dirty="0"/>
              <a:t>1. To summarize, these support materials were developed:</a:t>
            </a:r>
          </a:p>
          <a:p>
            <a:pPr marL="171450" indent="-171450">
              <a:buFont typeface="Arial" panose="020B0604020202020204" pitchFamily="34" charset="0"/>
              <a:buChar char="•"/>
            </a:pPr>
            <a:r>
              <a:rPr lang="en-US" dirty="0"/>
              <a:t>To capacitate teachers by providing them with illustrative and instructive information about the teaching practices specifically targeting an indicator.</a:t>
            </a:r>
          </a:p>
          <a:p>
            <a:pPr marL="171450" indent="-171450">
              <a:buFont typeface="Arial" panose="020B0604020202020204" pitchFamily="34" charset="0"/>
              <a:buChar char="•"/>
            </a:pPr>
            <a:r>
              <a:rPr lang="en-US" dirty="0"/>
              <a:t>To help them grow and flourish in their teaching profession.</a:t>
            </a:r>
          </a:p>
          <a:p>
            <a:pPr marL="171450" indent="-171450">
              <a:buFont typeface="Arial" panose="020B0604020202020204" pitchFamily="34" charset="0"/>
              <a:buChar char="•"/>
            </a:pPr>
            <a:r>
              <a:rPr lang="en-US" dirty="0"/>
              <a:t>To allow them to be more creative and innovative in teaching their learners. </a:t>
            </a:r>
          </a:p>
          <a:p>
            <a:endParaRPr lang="en-US" dirty="0"/>
          </a:p>
        </p:txBody>
      </p:sp>
      <p:sp>
        <p:nvSpPr>
          <p:cNvPr id="4" name="Slide Number Placeholder 3"/>
          <p:cNvSpPr>
            <a:spLocks noGrp="1"/>
          </p:cNvSpPr>
          <p:nvPr>
            <p:ph type="sldNum" sz="quarter" idx="5"/>
          </p:nvPr>
        </p:nvSpPr>
        <p:spPr/>
        <p:txBody>
          <a:bodyPr/>
          <a:lstStyle/>
          <a:p>
            <a:fld id="{9BB1AB99-BC07-46F6-A15C-8596CF03E7F5}" type="slidenum">
              <a:rPr lang="en-PH" smtClean="0"/>
              <a:t>22</a:t>
            </a:fld>
            <a:endParaRPr lang="en-PH"/>
          </a:p>
        </p:txBody>
      </p:sp>
    </p:spTree>
    <p:extLst>
      <p:ext uri="{BB962C8B-B14F-4D97-AF65-F5344CB8AC3E}">
        <p14:creationId xmlns:p14="http://schemas.microsoft.com/office/powerpoint/2010/main" val="3158103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baseline="0" dirty="0"/>
              <a:t>To show title of a specific topic in this session</a:t>
            </a:r>
            <a:endParaRPr lang="en-US" dirty="0"/>
          </a:p>
        </p:txBody>
      </p:sp>
      <p:sp>
        <p:nvSpPr>
          <p:cNvPr id="4" name="Slide Number Placeholder 3"/>
          <p:cNvSpPr>
            <a:spLocks noGrp="1"/>
          </p:cNvSpPr>
          <p:nvPr>
            <p:ph type="sldNum" sz="quarter" idx="10"/>
          </p:nvPr>
        </p:nvSpPr>
        <p:spPr/>
        <p:txBody>
          <a:bodyPr/>
          <a:lstStyle/>
          <a:p>
            <a:fld id="{9BB1AB99-BC07-46F6-A15C-8596CF03E7F5}" type="slidenum">
              <a:rPr lang="en-PH" smtClean="0"/>
              <a:t>23</a:t>
            </a:fld>
            <a:endParaRPr lang="en-PH"/>
          </a:p>
        </p:txBody>
      </p:sp>
    </p:spTree>
    <p:extLst>
      <p:ext uri="{BB962C8B-B14F-4D97-AF65-F5344CB8AC3E}">
        <p14:creationId xmlns:p14="http://schemas.microsoft.com/office/powerpoint/2010/main" val="1537589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b="0" baseline="0" dirty="0"/>
              <a:t>To show title of a specific topic in this session</a:t>
            </a:r>
            <a:endParaRPr lang="en-US" b="0" dirty="0"/>
          </a:p>
        </p:txBody>
      </p:sp>
      <p:sp>
        <p:nvSpPr>
          <p:cNvPr id="4" name="Slide Number Placeholder 3"/>
          <p:cNvSpPr>
            <a:spLocks noGrp="1"/>
          </p:cNvSpPr>
          <p:nvPr>
            <p:ph type="sldNum" sz="quarter" idx="10"/>
          </p:nvPr>
        </p:nvSpPr>
        <p:spPr/>
        <p:txBody>
          <a:bodyPr/>
          <a:lstStyle/>
          <a:p>
            <a:fld id="{9BB1AB99-BC07-46F6-A15C-8596CF03E7F5}" type="slidenum">
              <a:rPr lang="en-PH" smtClean="0"/>
              <a:t>24</a:t>
            </a:fld>
            <a:endParaRPr lang="en-PH"/>
          </a:p>
        </p:txBody>
      </p:sp>
    </p:spTree>
    <p:extLst>
      <p:ext uri="{BB962C8B-B14F-4D97-AF65-F5344CB8AC3E}">
        <p14:creationId xmlns:p14="http://schemas.microsoft.com/office/powerpoint/2010/main" val="33392044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b="0" baseline="0" dirty="0"/>
              <a:t>To present the versions of the RPMS Manual</a:t>
            </a:r>
            <a:endParaRPr lang="en-US" b="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dirty="0"/>
          </a:p>
          <a:p>
            <a:pPr marL="228600" indent="-228600">
              <a:buAutoNum type="arabicPeriod"/>
            </a:pPr>
            <a:r>
              <a:rPr lang="en-US" dirty="0"/>
              <a:t>There</a:t>
            </a:r>
            <a:r>
              <a:rPr lang="en-US" baseline="0" dirty="0"/>
              <a:t> are two versions of the RPMS Manual.</a:t>
            </a:r>
          </a:p>
          <a:p>
            <a:pPr marL="228600" indent="-228600">
              <a:buAutoNum type="arabicPeriod"/>
            </a:pPr>
            <a:r>
              <a:rPr lang="en-US" baseline="0" dirty="0"/>
              <a:t>The first version is the RPMS Manual version 2018 (blue) with the supplemental document. The supplemental document is intended to provide clarifications and/or amendments in the contents of the manual.</a:t>
            </a:r>
          </a:p>
          <a:p>
            <a:pPr marL="228600" indent="-228600">
              <a:buAutoNum type="arabicPeriod"/>
            </a:pPr>
            <a:r>
              <a:rPr lang="en-US" baseline="0" dirty="0"/>
              <a:t>The second version is the RPMS Manual version 2019 (green) or the Updated RPMS Manual. This version already covers the clarifications/amendments in the 2018 version of the manual.</a:t>
            </a:r>
            <a:endParaRPr lang="en-US" dirty="0"/>
          </a:p>
        </p:txBody>
      </p:sp>
      <p:sp>
        <p:nvSpPr>
          <p:cNvPr id="4" name="Slide Number Placeholder 3"/>
          <p:cNvSpPr>
            <a:spLocks noGrp="1"/>
          </p:cNvSpPr>
          <p:nvPr>
            <p:ph type="sldNum" sz="quarter" idx="10"/>
          </p:nvPr>
        </p:nvSpPr>
        <p:spPr/>
        <p:txBody>
          <a:bodyPr/>
          <a:lstStyle/>
          <a:p>
            <a:fld id="{9BB1AB99-BC07-46F6-A15C-8596CF03E7F5}" type="slidenum">
              <a:rPr lang="en-PH" smtClean="0"/>
              <a:t>25</a:t>
            </a:fld>
            <a:endParaRPr lang="en-PH"/>
          </a:p>
        </p:txBody>
      </p:sp>
    </p:spTree>
    <p:extLst>
      <p:ext uri="{BB962C8B-B14F-4D97-AF65-F5344CB8AC3E}">
        <p14:creationId xmlns:p14="http://schemas.microsoft.com/office/powerpoint/2010/main" val="3691659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b="0" baseline="0" dirty="0"/>
              <a:t>To present IPCRF Data Collection and Consolidation Guide</a:t>
            </a:r>
            <a:endParaRPr lang="en-US" b="0" dirty="0"/>
          </a:p>
          <a:p>
            <a:endParaRPr lang="en-US" dirty="0"/>
          </a:p>
        </p:txBody>
      </p:sp>
      <p:sp>
        <p:nvSpPr>
          <p:cNvPr id="4" name="Slide Number Placeholder 3"/>
          <p:cNvSpPr>
            <a:spLocks noGrp="1"/>
          </p:cNvSpPr>
          <p:nvPr>
            <p:ph type="sldNum" sz="quarter" idx="10"/>
          </p:nvPr>
        </p:nvSpPr>
        <p:spPr/>
        <p:txBody>
          <a:bodyPr/>
          <a:lstStyle/>
          <a:p>
            <a:fld id="{9BB1AB99-BC07-46F6-A15C-8596CF03E7F5}" type="slidenum">
              <a:rPr lang="en-PH" smtClean="0"/>
              <a:t>26</a:t>
            </a:fld>
            <a:endParaRPr lang="en-PH"/>
          </a:p>
        </p:txBody>
      </p:sp>
    </p:spTree>
    <p:extLst>
      <p:ext uri="{BB962C8B-B14F-4D97-AF65-F5344CB8AC3E}">
        <p14:creationId xmlns:p14="http://schemas.microsoft.com/office/powerpoint/2010/main" val="747813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 name="Google Shape;4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t>Purpose of the slide: </a:t>
            </a:r>
            <a:r>
              <a:rPr lang="en-US" dirty="0"/>
              <a:t>To introduce the capacity building resource package</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b="1" dirty="0"/>
              <a:t>Notes to the Presenter: </a:t>
            </a:r>
          </a:p>
          <a:p>
            <a:pPr marL="457200" marR="0" lvl="0" indent="-317500" algn="l" defTabSz="914400" rtl="0" eaLnBrk="1" fontAlgn="auto" latinLnBrk="0" hangingPunct="1">
              <a:lnSpc>
                <a:spcPct val="100000"/>
              </a:lnSpc>
              <a:spcBef>
                <a:spcPts val="0"/>
              </a:spcBef>
              <a:spcAft>
                <a:spcPts val="0"/>
              </a:spcAft>
              <a:buClrTx/>
              <a:buSzPts val="1400"/>
              <a:buFontTx/>
              <a:buAutoNum type="arabicPeriod"/>
              <a:tabLst/>
              <a:defRPr/>
            </a:pPr>
            <a:r>
              <a:rPr lang="en-US" dirty="0"/>
              <a:t>Emphasize that the capacity building for raters resource package consists of the worksheets and the facilitator’s guide. </a:t>
            </a:r>
            <a:r>
              <a:rPr lang="en-US" b="1" dirty="0"/>
              <a:t>Raters can use this material to deepen their understanding of the PPST indicators.</a:t>
            </a:r>
            <a:endParaRPr lang="en-US" dirty="0"/>
          </a:p>
          <a:p>
            <a:pPr marL="457200" marR="0" lvl="0" indent="-317500" algn="l" defTabSz="914400" rtl="0" eaLnBrk="1" fontAlgn="auto" latinLnBrk="0" hangingPunct="1">
              <a:lnSpc>
                <a:spcPct val="100000"/>
              </a:lnSpc>
              <a:spcBef>
                <a:spcPts val="0"/>
              </a:spcBef>
              <a:spcAft>
                <a:spcPts val="0"/>
              </a:spcAft>
              <a:buClrTx/>
              <a:buSzPts val="1400"/>
              <a:buFontTx/>
              <a:buAutoNum type="arabicPeriod"/>
              <a:tabLst/>
              <a:defRPr/>
            </a:pPr>
            <a:r>
              <a:rPr lang="en-US" dirty="0"/>
              <a:t>Note that the facilitator’s guide is a complementary material for the worksheets. It contains the answer key to the capacity building worksheets.</a:t>
            </a:r>
          </a:p>
          <a:p>
            <a:pPr marL="457200" lvl="0" indent="-317500" algn="l" rtl="0">
              <a:lnSpc>
                <a:spcPct val="100000"/>
              </a:lnSpc>
              <a:spcBef>
                <a:spcPts val="0"/>
              </a:spcBef>
              <a:spcAft>
                <a:spcPts val="0"/>
              </a:spcAft>
              <a:buSzPts val="1400"/>
              <a:buAutoNum type="arabicPeriod"/>
            </a:pPr>
            <a:r>
              <a:rPr lang="en-US" dirty="0"/>
              <a:t>Say that the link to the entire capacity building resource package used for this rollout of RPMS-PPST for SY 2020-2021 can be accessed through the link posted on the slide. </a:t>
            </a:r>
          </a:p>
          <a:p>
            <a:pPr marL="457200" lvl="0" indent="-317500" algn="l" rtl="0">
              <a:lnSpc>
                <a:spcPct val="100000"/>
              </a:lnSpc>
              <a:spcBef>
                <a:spcPts val="0"/>
              </a:spcBef>
              <a:spcAft>
                <a:spcPts val="0"/>
              </a:spcAft>
              <a:buSzPts val="1400"/>
              <a:buAutoNum type="arabicPeriod"/>
            </a:pPr>
            <a:r>
              <a:rPr lang="en-US" dirty="0"/>
              <a:t>Emphasize that aside from the worksheets and facilitator’s guide, </a:t>
            </a:r>
            <a:r>
              <a:rPr lang="en-US" b="1" dirty="0"/>
              <a:t>the package also contains slide presentations, videos, sample portfolios, and program in case a department/school/district/division/region would like to hold a training.</a:t>
            </a:r>
          </a:p>
        </p:txBody>
      </p:sp>
      <p:sp>
        <p:nvSpPr>
          <p:cNvPr id="43" name="Google Shape;4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extLst>
      <p:ext uri="{BB962C8B-B14F-4D97-AF65-F5344CB8AC3E}">
        <p14:creationId xmlns:p14="http://schemas.microsoft.com/office/powerpoint/2010/main" val="25418217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a:t>
            </a:r>
            <a:r>
              <a:rPr lang="en-US" b="1" baseline="0" dirty="0"/>
              <a:t> of the Slide: </a:t>
            </a:r>
            <a:r>
              <a:rPr lang="en-US" b="0" baseline="0" dirty="0"/>
              <a:t>To present the e-SAT Guides</a:t>
            </a:r>
            <a:endParaRPr lang="en-US" b="0" dirty="0"/>
          </a:p>
        </p:txBody>
      </p:sp>
      <p:sp>
        <p:nvSpPr>
          <p:cNvPr id="4" name="Slide Number Placeholder 3"/>
          <p:cNvSpPr>
            <a:spLocks noGrp="1"/>
          </p:cNvSpPr>
          <p:nvPr>
            <p:ph type="sldNum" sz="quarter" idx="10"/>
          </p:nvPr>
        </p:nvSpPr>
        <p:spPr/>
        <p:txBody>
          <a:bodyPr/>
          <a:lstStyle/>
          <a:p>
            <a:fld id="{9BB1AB99-BC07-46F6-A15C-8596CF03E7F5}" type="slidenum">
              <a:rPr lang="en-PH" smtClean="0"/>
              <a:t>28</a:t>
            </a:fld>
            <a:endParaRPr lang="en-PH"/>
          </a:p>
        </p:txBody>
      </p:sp>
    </p:spTree>
    <p:extLst>
      <p:ext uri="{BB962C8B-B14F-4D97-AF65-F5344CB8AC3E}">
        <p14:creationId xmlns:p14="http://schemas.microsoft.com/office/powerpoint/2010/main" val="1955820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a:t>
            </a:r>
            <a:r>
              <a:rPr lang="en-US" b="1" baseline="0" dirty="0"/>
              <a:t> of the Slide: </a:t>
            </a:r>
            <a:r>
              <a:rPr lang="en-US" b="0" baseline="0" dirty="0"/>
              <a:t>To present the Guidelines on RPMS for SY 2020-2021</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fld id="{9BB1AB99-BC07-46F6-A15C-8596CF03E7F5}" type="slidenum">
              <a:rPr lang="en-PH" smtClean="0"/>
              <a:t>29</a:t>
            </a:fld>
            <a:endParaRPr lang="en-PH"/>
          </a:p>
        </p:txBody>
      </p:sp>
    </p:spTree>
    <p:extLst>
      <p:ext uri="{BB962C8B-B14F-4D97-AF65-F5344CB8AC3E}">
        <p14:creationId xmlns:p14="http://schemas.microsoft.com/office/powerpoint/2010/main" val="11105405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a:t>
            </a:r>
            <a:r>
              <a:rPr lang="en-US" b="1" baseline="0" dirty="0"/>
              <a:t> of the Slide: </a:t>
            </a:r>
            <a:r>
              <a:rPr lang="en-US" b="0" baseline="0" dirty="0"/>
              <a:t>To present DepEd-BHROD Facebook page where teachers can send their queries/concerns/feedback</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fld id="{9BB1AB99-BC07-46F6-A15C-8596CF03E7F5}" type="slidenum">
              <a:rPr lang="en-PH" smtClean="0"/>
              <a:t>30</a:t>
            </a:fld>
            <a:endParaRPr lang="en-PH"/>
          </a:p>
        </p:txBody>
      </p:sp>
    </p:spTree>
    <p:extLst>
      <p:ext uri="{BB962C8B-B14F-4D97-AF65-F5344CB8AC3E}">
        <p14:creationId xmlns:p14="http://schemas.microsoft.com/office/powerpoint/2010/main" val="8165787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a:t>
            </a:r>
            <a:r>
              <a:rPr lang="en-US" b="1" baseline="0" dirty="0"/>
              <a:t> of the Slide: </a:t>
            </a:r>
            <a:r>
              <a:rPr lang="en-US" b="0" baseline="0" dirty="0"/>
              <a:t>To present the Facilitator’s Guide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b="0" baseline="0"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baseline="0" dirty="0"/>
              <a:t>The RPMS Facilitator’s Guide contains the slide decks used in RPMS rollout for 2019-2020 with notes to the presenter. </a:t>
            </a:r>
            <a:r>
              <a:rPr lang="en-US" b="1" baseline="0" dirty="0"/>
              <a:t>This is still useful for orienting teachers who are new to RPMS-PPST.</a:t>
            </a:r>
          </a:p>
        </p:txBody>
      </p:sp>
      <p:sp>
        <p:nvSpPr>
          <p:cNvPr id="4" name="Slide Number Placeholder 3"/>
          <p:cNvSpPr>
            <a:spLocks noGrp="1"/>
          </p:cNvSpPr>
          <p:nvPr>
            <p:ph type="sldNum" sz="quarter" idx="5"/>
          </p:nvPr>
        </p:nvSpPr>
        <p:spPr/>
        <p:txBody>
          <a:bodyPr/>
          <a:lstStyle/>
          <a:p>
            <a:fld id="{9BB1AB99-BC07-46F6-A15C-8596CF03E7F5}" type="slidenum">
              <a:rPr lang="en-PH" smtClean="0"/>
              <a:t>31</a:t>
            </a:fld>
            <a:endParaRPr lang="en-PH"/>
          </a:p>
        </p:txBody>
      </p:sp>
    </p:spTree>
    <p:extLst>
      <p:ext uri="{BB962C8B-B14F-4D97-AF65-F5344CB8AC3E}">
        <p14:creationId xmlns:p14="http://schemas.microsoft.com/office/powerpoint/2010/main" val="1532054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Purpose</a:t>
            </a:r>
            <a:r>
              <a:rPr lang="en-US" b="1" baseline="0" dirty="0"/>
              <a:t> of the Slide: </a:t>
            </a:r>
            <a:r>
              <a:rPr lang="en-US" b="0" baseline="0" dirty="0"/>
              <a:t>To present the other support materials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Notes to the Presenter:</a:t>
            </a:r>
            <a:endParaRPr lang="en-US" b="0" baseline="0"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baseline="0" dirty="0"/>
              <a:t>The RPMS FAQs is a comics that answers the frequently asked questions on RPMS.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baseline="0" dirty="0"/>
              <a:t>The infographic shows the process in conducting classroom observation.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baseline="0" dirty="0"/>
              <a:t>The COT-RPMS </a:t>
            </a:r>
            <a:r>
              <a:rPr lang="en-US" b="0" baseline="0" dirty="0" err="1"/>
              <a:t>Serye</a:t>
            </a:r>
            <a:r>
              <a:rPr lang="en-US" b="0" baseline="0" dirty="0"/>
              <a:t> is a comics series intended to clarify issues and concerns related to the protocols, tools, and forms used in classroom observation.</a:t>
            </a:r>
            <a:endParaRPr lang="en-US" b="0" dirty="0"/>
          </a:p>
          <a:p>
            <a:endParaRPr lang="en-PH" dirty="0"/>
          </a:p>
        </p:txBody>
      </p:sp>
      <p:sp>
        <p:nvSpPr>
          <p:cNvPr id="4" name="Slide Number Placeholder 3"/>
          <p:cNvSpPr>
            <a:spLocks noGrp="1"/>
          </p:cNvSpPr>
          <p:nvPr>
            <p:ph type="sldNum" sz="quarter" idx="5"/>
          </p:nvPr>
        </p:nvSpPr>
        <p:spPr/>
        <p:txBody>
          <a:bodyPr/>
          <a:lstStyle/>
          <a:p>
            <a:fld id="{9BB1AB99-BC07-46F6-A15C-8596CF03E7F5}" type="slidenum">
              <a:rPr lang="en-PH" smtClean="0"/>
              <a:t>32</a:t>
            </a:fld>
            <a:endParaRPr lang="en-PH"/>
          </a:p>
        </p:txBody>
      </p:sp>
    </p:spTree>
    <p:extLst>
      <p:ext uri="{BB962C8B-B14F-4D97-AF65-F5344CB8AC3E}">
        <p14:creationId xmlns:p14="http://schemas.microsoft.com/office/powerpoint/2010/main" val="3294029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 of the Slide: </a:t>
            </a:r>
            <a:r>
              <a:rPr lang="en-US" dirty="0"/>
              <a:t>To prompt participants to ask</a:t>
            </a:r>
            <a:r>
              <a:rPr lang="en-US" baseline="0" dirty="0"/>
              <a:t> questions/raise concerns</a:t>
            </a:r>
            <a:endParaRPr lang="en-US" dirty="0"/>
          </a:p>
        </p:txBody>
      </p:sp>
      <p:sp>
        <p:nvSpPr>
          <p:cNvPr id="4" name="Slide Number Placeholder 3"/>
          <p:cNvSpPr>
            <a:spLocks noGrp="1"/>
          </p:cNvSpPr>
          <p:nvPr>
            <p:ph type="sldNum" sz="quarter" idx="10"/>
          </p:nvPr>
        </p:nvSpPr>
        <p:spPr/>
        <p:txBody>
          <a:bodyPr/>
          <a:lstStyle/>
          <a:p>
            <a:fld id="{9BB1AB99-BC07-46F6-A15C-8596CF03E7F5}" type="slidenum">
              <a:rPr lang="en-PH" smtClean="0"/>
              <a:t>33</a:t>
            </a:fld>
            <a:endParaRPr lang="en-PH"/>
          </a:p>
        </p:txBody>
      </p:sp>
    </p:spTree>
    <p:extLst>
      <p:ext uri="{BB962C8B-B14F-4D97-AF65-F5344CB8AC3E}">
        <p14:creationId xmlns:p14="http://schemas.microsoft.com/office/powerpoint/2010/main" val="11217753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C46CE4C8-4864-4715-AFA5-05EBBD193D85}" type="slidenum">
              <a:rPr lang="en-PH" smtClean="0"/>
              <a:t>34</a:t>
            </a:fld>
            <a:endParaRPr lang="en-PH"/>
          </a:p>
        </p:txBody>
      </p:sp>
    </p:spTree>
    <p:extLst>
      <p:ext uri="{BB962C8B-B14F-4D97-AF65-F5344CB8AC3E}">
        <p14:creationId xmlns:p14="http://schemas.microsoft.com/office/powerpoint/2010/main" val="4187110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60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21E21C7-5A79-5D46-AC7B-FB7AB9ADF8FA}"/>
              </a:ext>
            </a:extLst>
          </p:cNvPr>
          <p:cNvSpPr/>
          <p:nvPr userDrawn="1"/>
        </p:nvSpPr>
        <p:spPr>
          <a:xfrm>
            <a:off x="0" y="1101687"/>
            <a:ext cx="9144000" cy="50036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28650" y="1600199"/>
            <a:ext cx="7829550" cy="1909763"/>
          </a:xfrm>
        </p:spPr>
        <p:txBody>
          <a:bodyPr anchor="b"/>
          <a:lstStyle>
            <a:lvl1pPr algn="ctr">
              <a:defRPr sz="60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A36A898B-E044-B843-9A43-851EBB025590}"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A0D01-AED1-DF42-88FC-89155C0E516D}" type="slidenum">
              <a:rPr lang="en-US" smtClean="0"/>
              <a:t>‹#›</a:t>
            </a:fld>
            <a:endParaRPr lang="en-US"/>
          </a:p>
        </p:txBody>
      </p:sp>
      <p:pic>
        <p:nvPicPr>
          <p:cNvPr id="8" name="Picture 7">
            <a:extLst>
              <a:ext uri="{FF2B5EF4-FFF2-40B4-BE49-F238E27FC236}">
                <a16:creationId xmlns:a16="http://schemas.microsoft.com/office/drawing/2014/main" id="{AB8A68F5-B90A-E047-84C3-9C4B15384422}"/>
              </a:ext>
            </a:extLst>
          </p:cNvPr>
          <p:cNvPicPr>
            <a:picLocks noChangeAspect="1"/>
          </p:cNvPicPr>
          <p:nvPr userDrawn="1"/>
        </p:nvPicPr>
        <p:blipFill>
          <a:blip r:embed="rId2"/>
          <a:stretch>
            <a:fillRect/>
          </a:stretch>
        </p:blipFill>
        <p:spPr>
          <a:xfrm>
            <a:off x="4329628" y="214327"/>
            <a:ext cx="4737253" cy="728809"/>
          </a:xfrm>
          <a:prstGeom prst="rect">
            <a:avLst/>
          </a:prstGeom>
        </p:spPr>
      </p:pic>
      <p:pic>
        <p:nvPicPr>
          <p:cNvPr id="11" name="Picture 10">
            <a:extLst>
              <a:ext uri="{FF2B5EF4-FFF2-40B4-BE49-F238E27FC236}">
                <a16:creationId xmlns:a16="http://schemas.microsoft.com/office/drawing/2014/main" id="{0C7CDD17-5DB5-1947-B712-FEA59AB55E7F}"/>
              </a:ext>
            </a:extLst>
          </p:cNvPr>
          <p:cNvPicPr>
            <a:picLocks noChangeAspect="1"/>
          </p:cNvPicPr>
          <p:nvPr userDrawn="1"/>
        </p:nvPicPr>
        <p:blipFill>
          <a:blip r:embed="rId3"/>
          <a:stretch>
            <a:fillRect/>
          </a:stretch>
        </p:blipFill>
        <p:spPr>
          <a:xfrm>
            <a:off x="2303777" y="6105353"/>
            <a:ext cx="4566747" cy="707712"/>
          </a:xfrm>
          <a:prstGeom prst="rect">
            <a:avLst/>
          </a:prstGeom>
        </p:spPr>
      </p:pic>
      <p:pic>
        <p:nvPicPr>
          <p:cNvPr id="17" name="Picture 16">
            <a:extLst>
              <a:ext uri="{FF2B5EF4-FFF2-40B4-BE49-F238E27FC236}">
                <a16:creationId xmlns:a16="http://schemas.microsoft.com/office/drawing/2014/main" id="{18E52C82-28F5-3E48-8900-5B820027638A}"/>
              </a:ext>
            </a:extLst>
          </p:cNvPr>
          <p:cNvPicPr/>
          <p:nvPr userDrawn="1"/>
        </p:nvPicPr>
        <p:blipFill>
          <a:blip r:embed="rId4"/>
          <a:stretch>
            <a:fillRect/>
          </a:stretch>
        </p:blipFill>
        <p:spPr>
          <a:xfrm>
            <a:off x="204661" y="254135"/>
            <a:ext cx="1187447" cy="604979"/>
          </a:xfrm>
          <a:prstGeom prst="rect">
            <a:avLst/>
          </a:prstGeom>
        </p:spPr>
      </p:pic>
      <p:sp>
        <p:nvSpPr>
          <p:cNvPr id="18" name="Text Box 10">
            <a:extLst>
              <a:ext uri="{FF2B5EF4-FFF2-40B4-BE49-F238E27FC236}">
                <a16:creationId xmlns:a16="http://schemas.microsoft.com/office/drawing/2014/main" id="{478A0E6F-EC49-384D-9072-68D2BF4C3D04}"/>
              </a:ext>
            </a:extLst>
          </p:cNvPr>
          <p:cNvSpPr txBox="1"/>
          <p:nvPr userDrawn="1"/>
        </p:nvSpPr>
        <p:spPr>
          <a:xfrm>
            <a:off x="1459461" y="382213"/>
            <a:ext cx="2192020" cy="47690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1100" dirty="0">
                <a:effectLst/>
                <a:latin typeface="Arial" panose="020B0604020202020204" pitchFamily="34" charset="0"/>
                <a:ea typeface="MS Mincho" panose="02020609040205080304" pitchFamily="49" charset="-128"/>
                <a:cs typeface="DaunPenh" pitchFamily="2" charset="0"/>
              </a:rPr>
              <a:t>Bureau of Human Resource and Organizational Development </a:t>
            </a:r>
            <a:endParaRPr lang="en-PH" sz="1100" dirty="0">
              <a:effectLst/>
              <a:latin typeface="Calibri" panose="020F0502020204030204" pitchFamily="34" charset="0"/>
              <a:ea typeface="MS Mincho" panose="02020609040205080304" pitchFamily="49" charset="-128"/>
              <a:cs typeface="DaunPenh" pitchFamily="2" charset="0"/>
            </a:endParaRPr>
          </a:p>
        </p:txBody>
      </p:sp>
    </p:spTree>
    <p:extLst>
      <p:ext uri="{BB962C8B-B14F-4D97-AF65-F5344CB8AC3E}">
        <p14:creationId xmlns:p14="http://schemas.microsoft.com/office/powerpoint/2010/main" val="3268108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054080"/>
            <a:ext cx="7886700" cy="1146175"/>
          </a:xfrm>
        </p:spPr>
        <p:txBody>
          <a:bodyPr/>
          <a:lstStyle>
            <a:lvl1pPr>
              <a:defRPr>
                <a:solidFill>
                  <a:srgbClr val="7030A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628650" y="2200255"/>
            <a:ext cx="7886700" cy="397670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36A898B-E044-B843-9A43-851EBB025590}"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A0D01-AED1-DF42-88FC-89155C0E516D}" type="slidenum">
              <a:rPr lang="en-US" smtClean="0"/>
              <a:t>‹#›</a:t>
            </a:fld>
            <a:endParaRPr lang="en-US"/>
          </a:p>
        </p:txBody>
      </p:sp>
      <p:pic>
        <p:nvPicPr>
          <p:cNvPr id="14" name="Picture 13">
            <a:extLst>
              <a:ext uri="{FF2B5EF4-FFF2-40B4-BE49-F238E27FC236}">
                <a16:creationId xmlns:a16="http://schemas.microsoft.com/office/drawing/2014/main" id="{1418FA53-4EE1-A843-8B12-D4FCDA50995B}"/>
              </a:ext>
            </a:extLst>
          </p:cNvPr>
          <p:cNvPicPr>
            <a:picLocks noChangeAspect="1"/>
          </p:cNvPicPr>
          <p:nvPr userDrawn="1"/>
        </p:nvPicPr>
        <p:blipFill>
          <a:blip r:embed="rId2"/>
          <a:stretch>
            <a:fillRect/>
          </a:stretch>
        </p:blipFill>
        <p:spPr>
          <a:xfrm>
            <a:off x="4572000" y="214327"/>
            <a:ext cx="4494881" cy="691521"/>
          </a:xfrm>
          <a:prstGeom prst="rect">
            <a:avLst/>
          </a:prstGeom>
        </p:spPr>
      </p:pic>
      <p:pic>
        <p:nvPicPr>
          <p:cNvPr id="15" name="Picture 14">
            <a:extLst>
              <a:ext uri="{FF2B5EF4-FFF2-40B4-BE49-F238E27FC236}">
                <a16:creationId xmlns:a16="http://schemas.microsoft.com/office/drawing/2014/main" id="{8B0C52DA-28AD-154C-8B07-3E92779E28DF}"/>
              </a:ext>
            </a:extLst>
          </p:cNvPr>
          <p:cNvPicPr/>
          <p:nvPr userDrawn="1"/>
        </p:nvPicPr>
        <p:blipFill>
          <a:blip r:embed="rId3"/>
          <a:stretch>
            <a:fillRect/>
          </a:stretch>
        </p:blipFill>
        <p:spPr>
          <a:xfrm>
            <a:off x="270763" y="254135"/>
            <a:ext cx="1187447" cy="604979"/>
          </a:xfrm>
          <a:prstGeom prst="rect">
            <a:avLst/>
          </a:prstGeom>
        </p:spPr>
      </p:pic>
      <p:sp>
        <p:nvSpPr>
          <p:cNvPr id="16" name="Text Box 10">
            <a:extLst>
              <a:ext uri="{FF2B5EF4-FFF2-40B4-BE49-F238E27FC236}">
                <a16:creationId xmlns:a16="http://schemas.microsoft.com/office/drawing/2014/main" id="{EE4DCFFB-C9D8-E44D-8B05-39F970D30D9D}"/>
              </a:ext>
            </a:extLst>
          </p:cNvPr>
          <p:cNvSpPr txBox="1"/>
          <p:nvPr userDrawn="1"/>
        </p:nvSpPr>
        <p:spPr>
          <a:xfrm>
            <a:off x="1525563" y="382213"/>
            <a:ext cx="2192020" cy="47690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1100" dirty="0">
                <a:effectLst/>
                <a:latin typeface="Arial" panose="020B0604020202020204" pitchFamily="34" charset="0"/>
                <a:ea typeface="MS Mincho" panose="02020609040205080304" pitchFamily="49" charset="-128"/>
                <a:cs typeface="DaunPenh" pitchFamily="2" charset="0"/>
              </a:rPr>
              <a:t>Bureau of Human Resource and Organizational Development </a:t>
            </a:r>
            <a:endParaRPr lang="en-PH" sz="1100" dirty="0">
              <a:effectLst/>
              <a:latin typeface="Calibri" panose="020F0502020204030204" pitchFamily="34" charset="0"/>
              <a:ea typeface="MS Mincho" panose="02020609040205080304" pitchFamily="49" charset="-128"/>
              <a:cs typeface="DaunPenh" pitchFamily="2" charset="0"/>
            </a:endParaRPr>
          </a:p>
        </p:txBody>
      </p:sp>
    </p:spTree>
    <p:extLst>
      <p:ext uri="{BB962C8B-B14F-4D97-AF65-F5344CB8AC3E}">
        <p14:creationId xmlns:p14="http://schemas.microsoft.com/office/powerpoint/2010/main" val="36047796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6A898B-E044-B843-9A43-851EBB025590}" type="datetimeFigureOut">
              <a:rPr lang="en-US" smtClean="0"/>
              <a:t>2/8/2021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AA0D01-AED1-DF42-88FC-89155C0E516D}" type="slidenum">
              <a:rPr lang="en-US" smtClean="0"/>
              <a:t>‹#›</a:t>
            </a:fld>
            <a:endParaRPr lang="en-US"/>
          </a:p>
        </p:txBody>
      </p:sp>
    </p:spTree>
    <p:extLst>
      <p:ext uri="{BB962C8B-B14F-4D97-AF65-F5344CB8AC3E}">
        <p14:creationId xmlns:p14="http://schemas.microsoft.com/office/powerpoint/2010/main" val="1447553817"/>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tif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3.png"/><Relationship Id="rId4" Type="http://schemas.openxmlformats.org/officeDocument/2006/relationships/image" Target="../media/image22.jpe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0.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68.jpeg"/><Relationship Id="rId13" Type="http://schemas.openxmlformats.org/officeDocument/2006/relationships/image" Target="../media/image73.JPG"/><Relationship Id="rId3" Type="http://schemas.openxmlformats.org/officeDocument/2006/relationships/image" Target="../media/image63.png"/><Relationship Id="rId7" Type="http://schemas.openxmlformats.org/officeDocument/2006/relationships/image" Target="../media/image67.jpeg"/><Relationship Id="rId12" Type="http://schemas.openxmlformats.org/officeDocument/2006/relationships/image" Target="../media/image72.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6.jpeg"/><Relationship Id="rId11" Type="http://schemas.openxmlformats.org/officeDocument/2006/relationships/image" Target="../media/image71.jpeg"/><Relationship Id="rId5" Type="http://schemas.openxmlformats.org/officeDocument/2006/relationships/image" Target="../media/image65.jpeg"/><Relationship Id="rId10" Type="http://schemas.openxmlformats.org/officeDocument/2006/relationships/image" Target="../media/image70.jpeg"/><Relationship Id="rId4" Type="http://schemas.openxmlformats.org/officeDocument/2006/relationships/image" Target="../media/image64.jpeg"/><Relationship Id="rId9" Type="http://schemas.openxmlformats.org/officeDocument/2006/relationships/image" Target="../media/image69.jpeg"/><Relationship Id="rId14" Type="http://schemas.openxmlformats.org/officeDocument/2006/relationships/image" Target="../media/image7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bhrod.hrdd@deped.gov.ph"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mailto:cecille.anyayahan@deped.gov.ph" TargetMode="External"/><Relationship Id="rId4" Type="http://schemas.openxmlformats.org/officeDocument/2006/relationships/hyperlink" Target="mailto:ma.manas@deped.gov.ph"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alcoberes.pjn@pnu.edu.ph"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www.rctq.ph/" TargetMode="External"/><Relationship Id="rId4" Type="http://schemas.openxmlformats.org/officeDocument/2006/relationships/hyperlink" Target="mailto:angelo.uy@deped.gov.p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FE4738B-84B1-E842-9AC5-6DC1DA1F09FD}"/>
              </a:ext>
            </a:extLst>
          </p:cNvPr>
          <p:cNvSpPr txBox="1">
            <a:spLocks/>
          </p:cNvSpPr>
          <p:nvPr/>
        </p:nvSpPr>
        <p:spPr>
          <a:xfrm>
            <a:off x="381313" y="2774093"/>
            <a:ext cx="8381374" cy="13098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bg1"/>
                </a:solidFill>
                <a:latin typeface="Arial" panose="020B0604020202020204" pitchFamily="34" charset="0"/>
                <a:ea typeface="+mj-ea"/>
                <a:cs typeface="Arial" panose="020B0604020202020204" pitchFamily="34" charset="0"/>
              </a:defRPr>
            </a:lvl1pPr>
          </a:lstStyle>
          <a:p>
            <a:r>
              <a:rPr lang="en-US" sz="4400" b="1" dirty="0"/>
              <a:t>Reviewing RPMS-PPST</a:t>
            </a:r>
          </a:p>
          <a:p>
            <a:r>
              <a:rPr lang="en-US" sz="4400" b="1" dirty="0"/>
              <a:t>Support Materials for Teachers</a:t>
            </a:r>
          </a:p>
        </p:txBody>
      </p:sp>
    </p:spTree>
    <p:extLst>
      <p:ext uri="{BB962C8B-B14F-4D97-AF65-F5344CB8AC3E}">
        <p14:creationId xmlns:p14="http://schemas.microsoft.com/office/powerpoint/2010/main" val="3684182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55913"/>
            <a:ext cx="7886700" cy="1146175"/>
          </a:xfrm>
        </p:spPr>
        <p:txBody>
          <a:bodyPr/>
          <a:lstStyle/>
          <a:p>
            <a:pPr algn="ctr"/>
            <a:r>
              <a:rPr lang="en-US" b="1" dirty="0"/>
              <a:t>PPST Support Materials</a:t>
            </a:r>
          </a:p>
        </p:txBody>
      </p:sp>
    </p:spTree>
    <p:extLst>
      <p:ext uri="{BB962C8B-B14F-4D97-AF65-F5344CB8AC3E}">
        <p14:creationId xmlns:p14="http://schemas.microsoft.com/office/powerpoint/2010/main" val="4230504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C15D16-3300-CF41-AD1A-C9F2D073981B}"/>
              </a:ext>
            </a:extLst>
          </p:cNvPr>
          <p:cNvPicPr>
            <a:picLocks noChangeAspect="1"/>
          </p:cNvPicPr>
          <p:nvPr/>
        </p:nvPicPr>
        <p:blipFill rotWithShape="1">
          <a:blip r:embed="rId3">
            <a:extLst>
              <a:ext uri="{28A0092B-C50C-407E-A947-70E740481C1C}">
                <a14:useLocalDpi xmlns:a14="http://schemas.microsoft.com/office/drawing/2010/main" val="0"/>
              </a:ext>
            </a:extLst>
          </a:blip>
          <a:srcRect l="8248" r="15198"/>
          <a:stretch/>
        </p:blipFill>
        <p:spPr>
          <a:xfrm>
            <a:off x="523519" y="1895455"/>
            <a:ext cx="4375053" cy="3905250"/>
          </a:xfrm>
          <a:prstGeom prst="rect">
            <a:avLst/>
          </a:prstGeom>
          <a:ln>
            <a:solidFill>
              <a:schemeClr val="tx1"/>
            </a:solidFill>
          </a:ln>
        </p:spPr>
      </p:pic>
      <p:sp>
        <p:nvSpPr>
          <p:cNvPr id="9" name="Content Placeholder 2">
            <a:extLst>
              <a:ext uri="{FF2B5EF4-FFF2-40B4-BE49-F238E27FC236}">
                <a16:creationId xmlns:a16="http://schemas.microsoft.com/office/drawing/2014/main" id="{7F49816E-3F05-2842-8577-FC42DAE5C586}"/>
              </a:ext>
            </a:extLst>
          </p:cNvPr>
          <p:cNvSpPr>
            <a:spLocks noGrp="1"/>
          </p:cNvSpPr>
          <p:nvPr>
            <p:ph idx="1"/>
          </p:nvPr>
        </p:nvSpPr>
        <p:spPr>
          <a:xfrm>
            <a:off x="5094514" y="1895455"/>
            <a:ext cx="3725636" cy="3976708"/>
          </a:xfrm>
        </p:spPr>
        <p:txBody>
          <a:bodyPr/>
          <a:lstStyle/>
          <a:p>
            <a:pPr marL="0" indent="0">
              <a:buNone/>
            </a:pPr>
            <a:r>
              <a:rPr lang="en-PH" dirty="0">
                <a:latin typeface="Helvetica" panose="020B0604020202020204" pitchFamily="34" charset="0"/>
                <a:cs typeface="Helvetica" panose="020B0604020202020204" pitchFamily="34" charset="0"/>
              </a:rPr>
              <a:t>Secretary Briones signed into policy  </a:t>
            </a:r>
            <a:r>
              <a:rPr lang="en-PH" dirty="0">
                <a:solidFill>
                  <a:srgbClr val="0000FF"/>
                </a:solidFill>
                <a:latin typeface="Helvetica" panose="020B0604020202020204" pitchFamily="34" charset="0"/>
                <a:cs typeface="Helvetica" panose="020B0604020202020204" pitchFamily="34" charset="0"/>
              </a:rPr>
              <a:t>DepEd Order No. 42, s. 2017</a:t>
            </a:r>
            <a:r>
              <a:rPr lang="en-PH" dirty="0">
                <a:latin typeface="Helvetica" panose="020B0604020202020204" pitchFamily="34" charset="0"/>
                <a:cs typeface="Helvetica" panose="020B0604020202020204" pitchFamily="34" charset="0"/>
              </a:rPr>
              <a:t>, </a:t>
            </a:r>
            <a:r>
              <a:rPr lang="en-PH" i="1" dirty="0">
                <a:latin typeface="Helvetica" panose="020B0604020202020204" pitchFamily="34" charset="0"/>
                <a:cs typeface="Helvetica" panose="020B0604020202020204" pitchFamily="34" charset="0"/>
              </a:rPr>
              <a:t>The National Adoption and Implementation of the Philippine Professional Standards for Teachers</a:t>
            </a:r>
            <a:endParaRPr lang="en-US" dirty="0"/>
          </a:p>
        </p:txBody>
      </p:sp>
    </p:spTree>
    <p:extLst>
      <p:ext uri="{BB962C8B-B14F-4D97-AF65-F5344CB8AC3E}">
        <p14:creationId xmlns:p14="http://schemas.microsoft.com/office/powerpoint/2010/main" val="3449857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20ED58-66CC-7A4D-A7FB-83B0324ECAAA}"/>
              </a:ext>
            </a:extLst>
          </p:cNvPr>
          <p:cNvPicPr>
            <a:picLocks noChangeAspect="1"/>
          </p:cNvPicPr>
          <p:nvPr/>
        </p:nvPicPr>
        <p:blipFill rotWithShape="1">
          <a:blip r:embed="rId3"/>
          <a:srcRect l="17130"/>
          <a:stretch/>
        </p:blipFill>
        <p:spPr>
          <a:xfrm>
            <a:off x="276331" y="1866333"/>
            <a:ext cx="4545113" cy="36451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itle 3">
            <a:extLst>
              <a:ext uri="{FF2B5EF4-FFF2-40B4-BE49-F238E27FC236}">
                <a16:creationId xmlns:a16="http://schemas.microsoft.com/office/drawing/2014/main" id="{586FB8FE-60F1-0A46-8FDF-6DAE153E87D5}"/>
              </a:ext>
            </a:extLst>
          </p:cNvPr>
          <p:cNvSpPr txBox="1">
            <a:spLocks/>
          </p:cNvSpPr>
          <p:nvPr/>
        </p:nvSpPr>
        <p:spPr>
          <a:xfrm>
            <a:off x="4927040" y="1851757"/>
            <a:ext cx="3169221" cy="74926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PH" sz="3200" b="1" dirty="0">
                <a:solidFill>
                  <a:srgbClr val="0000FF"/>
                </a:solidFill>
                <a:latin typeface="Helvetica" panose="020B0604020202020204" pitchFamily="34" charset="0"/>
                <a:cs typeface="Helvetica" panose="020B0604020202020204" pitchFamily="34" charset="0"/>
              </a:rPr>
              <a:t>DO 42, s. 2017</a:t>
            </a:r>
          </a:p>
        </p:txBody>
      </p:sp>
      <p:sp>
        <p:nvSpPr>
          <p:cNvPr id="6" name="Content Placeholder 2">
            <a:extLst>
              <a:ext uri="{FF2B5EF4-FFF2-40B4-BE49-F238E27FC236}">
                <a16:creationId xmlns:a16="http://schemas.microsoft.com/office/drawing/2014/main" id="{C4F4724F-367A-9C42-A681-17199A219966}"/>
              </a:ext>
            </a:extLst>
          </p:cNvPr>
          <p:cNvSpPr>
            <a:spLocks noGrp="1"/>
          </p:cNvSpPr>
          <p:nvPr>
            <p:ph idx="1"/>
          </p:nvPr>
        </p:nvSpPr>
        <p:spPr>
          <a:xfrm>
            <a:off x="4927040" y="2601026"/>
            <a:ext cx="3940629" cy="2175801"/>
          </a:xfrm>
        </p:spPr>
        <p:txBody>
          <a:bodyPr>
            <a:noAutofit/>
          </a:bodyPr>
          <a:lstStyle/>
          <a:p>
            <a:pPr marL="0" indent="0">
              <a:buNone/>
            </a:pPr>
            <a:r>
              <a:rPr lang="fil-PH" dirty="0">
                <a:latin typeface="Helvetica" panose="020B0604020202020204" pitchFamily="34" charset="0"/>
                <a:cs typeface="Helvetica" panose="020B0604020202020204" pitchFamily="34" charset="0"/>
              </a:rPr>
              <a:t>The policy states, among others, that the PPST “</a:t>
            </a:r>
            <a:r>
              <a:rPr lang="fil-PH" b="1" dirty="0">
                <a:latin typeface="Helvetica" panose="020B0604020202020204" pitchFamily="34" charset="0"/>
                <a:cs typeface="Helvetica" panose="020B0604020202020204" pitchFamily="34" charset="0"/>
              </a:rPr>
              <a:t>shall</a:t>
            </a:r>
            <a:r>
              <a:rPr lang="fil-PH" dirty="0">
                <a:latin typeface="Helvetica" panose="020B0604020202020204" pitchFamily="34" charset="0"/>
                <a:cs typeface="Helvetica" panose="020B0604020202020204" pitchFamily="34" charset="0"/>
              </a:rPr>
              <a:t> be used as a basis for all learning and development programs for teachers.”</a:t>
            </a:r>
          </a:p>
          <a:p>
            <a:pPr marL="0" indent="0">
              <a:buNone/>
            </a:pPr>
            <a:endParaRPr lang="en-US" dirty="0"/>
          </a:p>
        </p:txBody>
      </p:sp>
    </p:spTree>
    <p:extLst>
      <p:ext uri="{BB962C8B-B14F-4D97-AF65-F5344CB8AC3E}">
        <p14:creationId xmlns:p14="http://schemas.microsoft.com/office/powerpoint/2010/main" val="1760491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8721064-9CAE-3F4B-8A55-D6943CC6D592}"/>
              </a:ext>
            </a:extLst>
          </p:cNvPr>
          <p:cNvSpPr>
            <a:spLocks noGrp="1"/>
          </p:cNvSpPr>
          <p:nvPr>
            <p:ph idx="1"/>
          </p:nvPr>
        </p:nvSpPr>
        <p:spPr>
          <a:xfrm>
            <a:off x="422391" y="2379951"/>
            <a:ext cx="5206884" cy="3457219"/>
          </a:xfrm>
        </p:spPr>
        <p:txBody>
          <a:bodyPr>
            <a:normAutofit/>
          </a:bodyPr>
          <a:lstStyle/>
          <a:p>
            <a:pPr marL="0" indent="0">
              <a:buNone/>
            </a:pPr>
            <a:r>
              <a:rPr lang="fil-PH" dirty="0">
                <a:latin typeface="Helvetica" panose="020B0604020202020204" pitchFamily="34" charset="0"/>
                <a:cs typeface="Helvetica" panose="020B0604020202020204" pitchFamily="34" charset="0"/>
              </a:rPr>
              <a:t>The Department of Education is </a:t>
            </a:r>
            <a:r>
              <a:rPr lang="fil-PH" dirty="0">
                <a:solidFill>
                  <a:srgbClr val="0000FF"/>
                </a:solidFill>
                <a:latin typeface="Helvetica" panose="020B0604020202020204" pitchFamily="34" charset="0"/>
                <a:cs typeface="Helvetica" panose="020B0604020202020204" pitchFamily="34" charset="0"/>
              </a:rPr>
              <a:t>committed </a:t>
            </a:r>
            <a:r>
              <a:rPr lang="fil-PH" dirty="0">
                <a:latin typeface="Helvetica" panose="020B0604020202020204" pitchFamily="34" charset="0"/>
                <a:cs typeface="Helvetica" panose="020B0604020202020204" pitchFamily="34" charset="0"/>
              </a:rPr>
              <a:t>to support teachers’ continuing professional development.</a:t>
            </a:r>
          </a:p>
          <a:p>
            <a:pPr marL="0" indent="0">
              <a:buNone/>
            </a:pPr>
            <a:endParaRPr lang="fil-PH" dirty="0">
              <a:latin typeface="Helvetica" panose="020B0604020202020204" pitchFamily="34" charset="0"/>
              <a:cs typeface="Helvetica" panose="020B0604020202020204" pitchFamily="34" charset="0"/>
            </a:endParaRPr>
          </a:p>
          <a:p>
            <a:pPr marL="0" indent="0">
              <a:buNone/>
            </a:pPr>
            <a:r>
              <a:rPr lang="fil-PH" dirty="0">
                <a:latin typeface="Helvetica" panose="020B0604020202020204" pitchFamily="34" charset="0"/>
                <a:cs typeface="Helvetica" panose="020B0604020202020204" pitchFamily="34" charset="0"/>
              </a:rPr>
              <a:t>The </a:t>
            </a:r>
            <a:r>
              <a:rPr lang="fil-PH" dirty="0">
                <a:solidFill>
                  <a:srgbClr val="0000FF"/>
                </a:solidFill>
                <a:latin typeface="Helvetica" panose="020B0604020202020204" pitchFamily="34" charset="0"/>
                <a:cs typeface="Helvetica" panose="020B0604020202020204" pitchFamily="34" charset="0"/>
              </a:rPr>
              <a:t>PPST Support Materials contribute to this commitment.</a:t>
            </a:r>
            <a:endParaRPr lang="en-AU" dirty="0">
              <a:solidFill>
                <a:srgbClr val="0000FF"/>
              </a:solidFill>
              <a:latin typeface="Helvetica" panose="020B0604020202020204" pitchFamily="34" charset="0"/>
              <a:cs typeface="Helvetica" panose="020B0604020202020204" pitchFamily="34" charset="0"/>
            </a:endParaRPr>
          </a:p>
          <a:p>
            <a:pPr marL="0" indent="0">
              <a:buNone/>
            </a:pPr>
            <a:endParaRPr lang="en-US" dirty="0"/>
          </a:p>
        </p:txBody>
      </p:sp>
      <p:pic>
        <p:nvPicPr>
          <p:cNvPr id="3" name="Picture 2">
            <a:extLst>
              <a:ext uri="{FF2B5EF4-FFF2-40B4-BE49-F238E27FC236}">
                <a16:creationId xmlns:a16="http://schemas.microsoft.com/office/drawing/2014/main" id="{9251E381-6B5B-004C-B9B9-FAEE4555864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629275" y="1996320"/>
            <a:ext cx="3870223" cy="4417942"/>
          </a:xfrm>
          <a:prstGeom prst="rect">
            <a:avLst/>
          </a:prstGeom>
        </p:spPr>
      </p:pic>
      <p:sp>
        <p:nvSpPr>
          <p:cNvPr id="4" name="Title 1">
            <a:extLst>
              <a:ext uri="{FF2B5EF4-FFF2-40B4-BE49-F238E27FC236}">
                <a16:creationId xmlns:a16="http://schemas.microsoft.com/office/drawing/2014/main" id="{9A150311-443C-4A81-BC63-714ADB5CBE0B}"/>
              </a:ext>
            </a:extLst>
          </p:cNvPr>
          <p:cNvSpPr>
            <a:spLocks noGrp="1"/>
          </p:cNvSpPr>
          <p:nvPr>
            <p:ph type="title"/>
          </p:nvPr>
        </p:nvSpPr>
        <p:spPr>
          <a:xfrm>
            <a:off x="422391" y="1054080"/>
            <a:ext cx="6780335" cy="1248249"/>
          </a:xfrm>
        </p:spPr>
        <p:txBody>
          <a:bodyPr>
            <a:normAutofit/>
          </a:bodyPr>
          <a:lstStyle/>
          <a:p>
            <a:r>
              <a:rPr lang="en-US" sz="3600" b="1" dirty="0"/>
              <a:t>PPST Support Materials</a:t>
            </a:r>
          </a:p>
        </p:txBody>
      </p:sp>
    </p:spTree>
    <p:extLst>
      <p:ext uri="{BB962C8B-B14F-4D97-AF65-F5344CB8AC3E}">
        <p14:creationId xmlns:p14="http://schemas.microsoft.com/office/powerpoint/2010/main" val="3743601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E953791-9D00-1145-84A8-F393AE334A32}"/>
              </a:ext>
            </a:extLst>
          </p:cNvPr>
          <p:cNvSpPr txBox="1">
            <a:spLocks/>
          </p:cNvSpPr>
          <p:nvPr/>
        </p:nvSpPr>
        <p:spPr>
          <a:xfrm>
            <a:off x="284954" y="5301631"/>
            <a:ext cx="8515076" cy="1169953"/>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dirty="0">
                <a:latin typeface="Helvetica" panose="020B0604020202020204" pitchFamily="34" charset="0"/>
                <a:cs typeface="Helvetica" panose="020B0604020202020204" pitchFamily="34" charset="0"/>
              </a:rPr>
              <a:t>Through the PPST support materials, teachers will be helped what they need </a:t>
            </a:r>
            <a:r>
              <a:rPr lang="fil-PH" b="1" i="1" dirty="0">
                <a:solidFill>
                  <a:srgbClr val="0000FF"/>
                </a:solidFill>
                <a:latin typeface="Helvetica" panose="020B0604020202020204" pitchFamily="34" charset="0"/>
                <a:cs typeface="Helvetica" panose="020B0604020202020204" pitchFamily="34" charset="0"/>
              </a:rPr>
              <a:t>to know </a:t>
            </a:r>
            <a:r>
              <a:rPr lang="fil-PH" dirty="0">
                <a:latin typeface="Helvetica" panose="020B0604020202020204" pitchFamily="34" charset="0"/>
                <a:cs typeface="Helvetica" panose="020B0604020202020204" pitchFamily="34" charset="0"/>
              </a:rPr>
              <a:t>and </a:t>
            </a:r>
            <a:r>
              <a:rPr lang="fil-PH" b="1" i="1" dirty="0">
                <a:solidFill>
                  <a:srgbClr val="0000FF"/>
                </a:solidFill>
                <a:latin typeface="Helvetica" panose="020B0604020202020204" pitchFamily="34" charset="0"/>
                <a:cs typeface="Helvetica" panose="020B0604020202020204" pitchFamily="34" charset="0"/>
              </a:rPr>
              <a:t>be able to do</a:t>
            </a:r>
            <a:r>
              <a:rPr lang="fil-PH" b="1" i="1" dirty="0">
                <a:solidFill>
                  <a:srgbClr val="0070C0"/>
                </a:solidFill>
                <a:latin typeface="Helvetica" panose="020B0604020202020204" pitchFamily="34" charset="0"/>
                <a:cs typeface="Helvetica" panose="020B0604020202020204" pitchFamily="34" charset="0"/>
              </a:rPr>
              <a:t> </a:t>
            </a:r>
            <a:r>
              <a:rPr lang="fil-PH" dirty="0">
                <a:latin typeface="Helvetica" panose="020B0604020202020204" pitchFamily="34" charset="0"/>
                <a:cs typeface="Helvetica" panose="020B0604020202020204" pitchFamily="34" charset="0"/>
              </a:rPr>
              <a:t>as Proficient Teachers.</a:t>
            </a:r>
            <a:endParaRPr lang="en-AU" dirty="0">
              <a:latin typeface="Helvetica" panose="020B0604020202020204" pitchFamily="34" charset="0"/>
              <a:cs typeface="Helvetica" panose="020B0604020202020204" pitchFamily="34" charset="0"/>
            </a:endParaRPr>
          </a:p>
        </p:txBody>
      </p:sp>
      <p:graphicFrame>
        <p:nvGraphicFramePr>
          <p:cNvPr id="3" name="Content Placeholder 3">
            <a:extLst>
              <a:ext uri="{FF2B5EF4-FFF2-40B4-BE49-F238E27FC236}">
                <a16:creationId xmlns:a16="http://schemas.microsoft.com/office/drawing/2014/main" id="{95F1C32B-6D14-104F-AE37-BA75F364C12C}"/>
              </a:ext>
            </a:extLst>
          </p:cNvPr>
          <p:cNvGraphicFramePr>
            <a:graphicFrameLocks noGrp="1"/>
          </p:cNvGraphicFramePr>
          <p:nvPr>
            <p:ph idx="1"/>
            <p:extLst>
              <p:ext uri="{D42A27DB-BD31-4B8C-83A1-F6EECF244321}">
                <p14:modId xmlns:p14="http://schemas.microsoft.com/office/powerpoint/2010/main" val="4000564453"/>
              </p:ext>
            </p:extLst>
          </p:nvPr>
        </p:nvGraphicFramePr>
        <p:xfrm>
          <a:off x="628923" y="2067221"/>
          <a:ext cx="8171106" cy="3976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C8838AF4-70A6-104B-8A3D-D327BD4E3D7F}"/>
              </a:ext>
            </a:extLst>
          </p:cNvPr>
          <p:cNvPicPr>
            <a:picLocks noChangeAspect="1"/>
          </p:cNvPicPr>
          <p:nvPr/>
        </p:nvPicPr>
        <p:blipFill>
          <a:blip r:embed="rId8">
            <a:clrChange>
              <a:clrFrom>
                <a:srgbClr val="F1F1F1"/>
              </a:clrFrom>
              <a:clrTo>
                <a:srgbClr val="F1F1F1">
                  <a:alpha val="0"/>
                </a:srgbClr>
              </a:clrTo>
            </a:clrChange>
            <a:extLst>
              <a:ext uri="{28A0092B-C50C-407E-A947-70E740481C1C}">
                <a14:useLocalDpi xmlns:a14="http://schemas.microsoft.com/office/drawing/2010/main" val="0"/>
              </a:ext>
            </a:extLst>
          </a:blip>
          <a:stretch>
            <a:fillRect/>
          </a:stretch>
        </p:blipFill>
        <p:spPr>
          <a:xfrm>
            <a:off x="828692" y="971392"/>
            <a:ext cx="1560372" cy="3084173"/>
          </a:xfrm>
          <a:prstGeom prst="rect">
            <a:avLst/>
          </a:prstGeom>
        </p:spPr>
      </p:pic>
      <p:pic>
        <p:nvPicPr>
          <p:cNvPr id="5" name="Picture 4">
            <a:extLst>
              <a:ext uri="{FF2B5EF4-FFF2-40B4-BE49-F238E27FC236}">
                <a16:creationId xmlns:a16="http://schemas.microsoft.com/office/drawing/2014/main" id="{141700A0-5F9F-4E42-9605-B382BDFEDBC1}"/>
              </a:ext>
            </a:extLst>
          </p:cNvPr>
          <p:cNvPicPr>
            <a:picLocks noChangeAspect="1"/>
          </p:cNvPicPr>
          <p:nvPr/>
        </p:nvPicPr>
        <p:blipFill rotWithShape="1">
          <a:blip r:embed="rId9"/>
          <a:srcRect l="17130"/>
          <a:stretch/>
        </p:blipFill>
        <p:spPr>
          <a:xfrm>
            <a:off x="2588833" y="2224742"/>
            <a:ext cx="1304611" cy="9972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761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1.66667E-6 0 L 0.23004 -0.075 " pathEditMode="relative" rAng="0" ptsTypes="AA">
                                      <p:cBhvr>
                                        <p:cTn id="9" dur="5000" fill="hold"/>
                                        <p:tgtEl>
                                          <p:spTgt spid="4"/>
                                        </p:tgtEl>
                                        <p:attrNameLst>
                                          <p:attrName>ppt_x</p:attrName>
                                          <p:attrName>ppt_y</p:attrName>
                                        </p:attrNameLst>
                                      </p:cBhvr>
                                      <p:rCtr x="11493" y="-3750"/>
                                    </p:animMotion>
                                  </p:childTnLst>
                                </p:cTn>
                              </p:par>
                              <p:par>
                                <p:cTn id="10" presetID="56" presetClass="path" presetSubtype="0" accel="50000" decel="50000" fill="hold" nodeType="withEffect">
                                  <p:stCondLst>
                                    <p:cond delay="0"/>
                                  </p:stCondLst>
                                  <p:childTnLst>
                                    <p:animMotion origin="layout" path="M -4.44444E-6 -1.85185E-6 L 0.23785 -0.09143 " pathEditMode="relative" rAng="0" ptsTypes="AA">
                                      <p:cBhvr>
                                        <p:cTn id="11" dur="5000" fill="hold"/>
                                        <p:tgtEl>
                                          <p:spTgt spid="5"/>
                                        </p:tgtEl>
                                        <p:attrNameLst>
                                          <p:attrName>ppt_x</p:attrName>
                                          <p:attrName>ppt_y</p:attrName>
                                        </p:attrNameLst>
                                      </p:cBhvr>
                                      <p:rCtr x="11892" y="-45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FD8C6-9A31-0444-B769-4D0F5351D3FA}"/>
              </a:ext>
            </a:extLst>
          </p:cNvPr>
          <p:cNvSpPr>
            <a:spLocks noGrp="1"/>
          </p:cNvSpPr>
          <p:nvPr>
            <p:ph type="title"/>
          </p:nvPr>
        </p:nvSpPr>
        <p:spPr>
          <a:xfrm>
            <a:off x="628651" y="1184710"/>
            <a:ext cx="7886700" cy="1146175"/>
          </a:xfrm>
        </p:spPr>
        <p:txBody>
          <a:bodyPr>
            <a:normAutofit/>
          </a:bodyPr>
          <a:lstStyle/>
          <a:p>
            <a:r>
              <a:rPr lang="en-US" sz="3200" b="1" dirty="0"/>
              <a:t>Forms of PPST Support Materials</a:t>
            </a:r>
          </a:p>
        </p:txBody>
      </p:sp>
      <p:sp>
        <p:nvSpPr>
          <p:cNvPr id="3" name="Content Placeholder 2">
            <a:extLst>
              <a:ext uri="{FF2B5EF4-FFF2-40B4-BE49-F238E27FC236}">
                <a16:creationId xmlns:a16="http://schemas.microsoft.com/office/drawing/2014/main" id="{5F178FB4-634C-A643-AF23-AA44559773F5}"/>
              </a:ext>
            </a:extLst>
          </p:cNvPr>
          <p:cNvSpPr>
            <a:spLocks noGrp="1"/>
          </p:cNvSpPr>
          <p:nvPr>
            <p:ph idx="1"/>
          </p:nvPr>
        </p:nvSpPr>
        <p:spPr>
          <a:xfrm>
            <a:off x="628650" y="2457429"/>
            <a:ext cx="7886701" cy="4029095"/>
          </a:xfrm>
        </p:spPr>
        <p:txBody>
          <a:bodyPr/>
          <a:lstStyle/>
          <a:p>
            <a:pPr marL="514350" indent="-514350">
              <a:buFont typeface="+mj-lt"/>
              <a:buAutoNum type="arabicPeriod"/>
            </a:pPr>
            <a:r>
              <a:rPr lang="en-US" b="1" dirty="0"/>
              <a:t>Print </a:t>
            </a:r>
            <a:r>
              <a:rPr lang="en-US" dirty="0"/>
              <a:t>- </a:t>
            </a:r>
            <a:r>
              <a:rPr lang="en-US" dirty="0">
                <a:solidFill>
                  <a:srgbClr val="0000FF"/>
                </a:solidFill>
              </a:rPr>
              <a:t>Resource Package</a:t>
            </a:r>
          </a:p>
          <a:p>
            <a:pPr marL="539750" indent="0">
              <a:buNone/>
            </a:pPr>
            <a:r>
              <a:rPr lang="en-US" sz="2400" dirty="0"/>
              <a:t>(24 PPST modules that are based on 24 Proficient career stage indicators) </a:t>
            </a:r>
          </a:p>
          <a:p>
            <a:pPr marL="514350" indent="-514350">
              <a:buFont typeface="+mj-lt"/>
              <a:buAutoNum type="arabicPeriod"/>
            </a:pPr>
            <a:endParaRPr lang="en-US" dirty="0"/>
          </a:p>
          <a:p>
            <a:pPr marL="514350" indent="-514350">
              <a:buFont typeface="+mj-lt"/>
              <a:buAutoNum type="arabicPeriod" startAt="2"/>
            </a:pPr>
            <a:r>
              <a:rPr lang="en-US" b="1" dirty="0"/>
              <a:t>Non-Print</a:t>
            </a:r>
            <a:r>
              <a:rPr lang="en-US" dirty="0"/>
              <a:t> - </a:t>
            </a:r>
            <a:r>
              <a:rPr lang="en-US" dirty="0">
                <a:solidFill>
                  <a:srgbClr val="0000FF"/>
                </a:solidFill>
              </a:rPr>
              <a:t>Videos of Practice</a:t>
            </a:r>
          </a:p>
          <a:p>
            <a:pPr marL="539750" indent="0">
              <a:buNone/>
            </a:pPr>
            <a:r>
              <a:rPr lang="en-US" sz="2400" dirty="0"/>
              <a:t>(5 explainer videos that are based on 5 classroom observable Proficient career stage indicators) </a:t>
            </a:r>
          </a:p>
        </p:txBody>
      </p:sp>
    </p:spTree>
    <p:extLst>
      <p:ext uri="{BB962C8B-B14F-4D97-AF65-F5344CB8AC3E}">
        <p14:creationId xmlns:p14="http://schemas.microsoft.com/office/powerpoint/2010/main" val="130738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694E8-B2BF-5B48-904A-00A777EB4D38}"/>
              </a:ext>
            </a:extLst>
          </p:cNvPr>
          <p:cNvSpPr>
            <a:spLocks noGrp="1"/>
          </p:cNvSpPr>
          <p:nvPr>
            <p:ph type="title"/>
          </p:nvPr>
        </p:nvSpPr>
        <p:spPr>
          <a:xfrm>
            <a:off x="635102" y="994864"/>
            <a:ext cx="7886700" cy="1146175"/>
          </a:xfrm>
        </p:spPr>
        <p:txBody>
          <a:bodyPr/>
          <a:lstStyle/>
          <a:p>
            <a:pPr algn="ctr"/>
            <a:r>
              <a:rPr lang="en-US" b="1" dirty="0"/>
              <a:t>24 PPST Modules</a:t>
            </a:r>
          </a:p>
        </p:txBody>
      </p:sp>
      <p:pic>
        <p:nvPicPr>
          <p:cNvPr id="18" name="Picture 17">
            <a:extLst>
              <a:ext uri="{FF2B5EF4-FFF2-40B4-BE49-F238E27FC236}">
                <a16:creationId xmlns:a16="http://schemas.microsoft.com/office/drawing/2014/main" id="{4E3E0EDF-EE81-6C4A-9F9C-A838E3A074F5}"/>
              </a:ext>
            </a:extLst>
          </p:cNvPr>
          <p:cNvPicPr>
            <a:picLocks noChangeAspect="1"/>
          </p:cNvPicPr>
          <p:nvPr/>
        </p:nvPicPr>
        <p:blipFill>
          <a:blip r:embed="rId3">
            <a:clrChange>
              <a:clrFrom>
                <a:srgbClr val="E0E2E0"/>
              </a:clrFrom>
              <a:clrTo>
                <a:srgbClr val="E0E2E0">
                  <a:alpha val="0"/>
                </a:srgbClr>
              </a:clrTo>
            </a:clrChange>
          </a:blip>
          <a:stretch>
            <a:fillRect/>
          </a:stretch>
        </p:blipFill>
        <p:spPr>
          <a:xfrm>
            <a:off x="4270230" y="2538317"/>
            <a:ext cx="4824150" cy="2379708"/>
          </a:xfrm>
          <a:prstGeom prst="rect">
            <a:avLst/>
          </a:prstGeom>
        </p:spPr>
      </p:pic>
      <p:grpSp>
        <p:nvGrpSpPr>
          <p:cNvPr id="19" name="Group 18">
            <a:extLst>
              <a:ext uri="{FF2B5EF4-FFF2-40B4-BE49-F238E27FC236}">
                <a16:creationId xmlns:a16="http://schemas.microsoft.com/office/drawing/2014/main" id="{BB2FFF64-23D4-4363-A740-084855B18C30}"/>
              </a:ext>
            </a:extLst>
          </p:cNvPr>
          <p:cNvGrpSpPr/>
          <p:nvPr/>
        </p:nvGrpSpPr>
        <p:grpSpPr>
          <a:xfrm>
            <a:off x="198669" y="2243137"/>
            <a:ext cx="4036509" cy="3673279"/>
            <a:chOff x="7208994" y="1819456"/>
            <a:chExt cx="4405416" cy="4154865"/>
          </a:xfrm>
          <a:effectLst>
            <a:outerShdw blurRad="50800" dist="38100" dir="8100000" algn="tr" rotWithShape="0">
              <a:prstClr val="black">
                <a:alpha val="40000"/>
              </a:prstClr>
            </a:outerShdw>
          </a:effectLst>
        </p:grpSpPr>
        <p:pic>
          <p:nvPicPr>
            <p:cNvPr id="20" name="Picture 19">
              <a:extLst>
                <a:ext uri="{FF2B5EF4-FFF2-40B4-BE49-F238E27FC236}">
                  <a16:creationId xmlns:a16="http://schemas.microsoft.com/office/drawing/2014/main" id="{A2ABCA67-E318-4B58-910C-091F17701B4F}"/>
                </a:ext>
              </a:extLst>
            </p:cNvPr>
            <p:cNvPicPr>
              <a:picLocks noChangeAspect="1"/>
            </p:cNvPicPr>
            <p:nvPr/>
          </p:nvPicPr>
          <p:blipFill>
            <a:blip r:embed="rId4">
              <a:lum bright="70000" contrast="-70000"/>
            </a:blip>
            <a:stretch>
              <a:fillRect/>
            </a:stretch>
          </p:blipFill>
          <p:spPr>
            <a:xfrm rot="5400000">
              <a:off x="10239364" y="3620106"/>
              <a:ext cx="1199076" cy="1551016"/>
            </a:xfrm>
            <a:prstGeom prst="rect">
              <a:avLst/>
            </a:prstGeom>
          </p:spPr>
        </p:pic>
        <p:pic>
          <p:nvPicPr>
            <p:cNvPr id="21" name="Picture 20">
              <a:extLst>
                <a:ext uri="{FF2B5EF4-FFF2-40B4-BE49-F238E27FC236}">
                  <a16:creationId xmlns:a16="http://schemas.microsoft.com/office/drawing/2014/main" id="{41D9AD5D-7946-407F-A210-47478BEAAF81}"/>
                </a:ext>
              </a:extLst>
            </p:cNvPr>
            <p:cNvPicPr>
              <a:picLocks noChangeAspect="1"/>
            </p:cNvPicPr>
            <p:nvPr/>
          </p:nvPicPr>
          <p:blipFill>
            <a:blip r:embed="rId5">
              <a:lum bright="70000" contrast="-70000"/>
            </a:blip>
            <a:stretch>
              <a:fillRect/>
            </a:stretch>
          </p:blipFill>
          <p:spPr>
            <a:xfrm rot="4771849">
              <a:off x="10192542" y="2888961"/>
              <a:ext cx="1200444" cy="1551016"/>
            </a:xfrm>
            <a:prstGeom prst="rect">
              <a:avLst/>
            </a:prstGeom>
          </p:spPr>
        </p:pic>
        <p:pic>
          <p:nvPicPr>
            <p:cNvPr id="22" name="Picture 21">
              <a:extLst>
                <a:ext uri="{FF2B5EF4-FFF2-40B4-BE49-F238E27FC236}">
                  <a16:creationId xmlns:a16="http://schemas.microsoft.com/office/drawing/2014/main" id="{DB13CA79-03C0-4BED-BD4E-523CDA7E832B}"/>
                </a:ext>
              </a:extLst>
            </p:cNvPr>
            <p:cNvPicPr>
              <a:picLocks noChangeAspect="1"/>
            </p:cNvPicPr>
            <p:nvPr/>
          </p:nvPicPr>
          <p:blipFill>
            <a:blip r:embed="rId6">
              <a:lum bright="70000" contrast="-70000"/>
            </a:blip>
            <a:stretch>
              <a:fillRect/>
            </a:stretch>
          </p:blipFill>
          <p:spPr>
            <a:xfrm rot="4175619">
              <a:off x="10055023" y="2298215"/>
              <a:ext cx="1201416" cy="1551014"/>
            </a:xfrm>
            <a:prstGeom prst="rect">
              <a:avLst/>
            </a:prstGeom>
          </p:spPr>
        </p:pic>
        <p:pic>
          <p:nvPicPr>
            <p:cNvPr id="23" name="Picture 22">
              <a:extLst>
                <a:ext uri="{FF2B5EF4-FFF2-40B4-BE49-F238E27FC236}">
                  <a16:creationId xmlns:a16="http://schemas.microsoft.com/office/drawing/2014/main" id="{850D9CD8-A4B6-4D45-A982-5EC8E6310D51}"/>
                </a:ext>
              </a:extLst>
            </p:cNvPr>
            <p:cNvPicPr>
              <a:picLocks noChangeAspect="1"/>
            </p:cNvPicPr>
            <p:nvPr/>
          </p:nvPicPr>
          <p:blipFill>
            <a:blip r:embed="rId7">
              <a:lum bright="70000" contrast="-70000"/>
            </a:blip>
            <a:stretch>
              <a:fillRect/>
            </a:stretch>
          </p:blipFill>
          <p:spPr>
            <a:xfrm rot="2658820">
              <a:off x="9862728" y="2064994"/>
              <a:ext cx="1200046" cy="1551018"/>
            </a:xfrm>
            <a:prstGeom prst="rect">
              <a:avLst/>
            </a:prstGeom>
          </p:spPr>
        </p:pic>
        <p:pic>
          <p:nvPicPr>
            <p:cNvPr id="24" name="Picture 23">
              <a:extLst>
                <a:ext uri="{FF2B5EF4-FFF2-40B4-BE49-F238E27FC236}">
                  <a16:creationId xmlns:a16="http://schemas.microsoft.com/office/drawing/2014/main" id="{8D539FBD-CF53-4A8E-BAB1-4EBCDD21924D}"/>
                </a:ext>
              </a:extLst>
            </p:cNvPr>
            <p:cNvPicPr>
              <a:picLocks noChangeAspect="1"/>
            </p:cNvPicPr>
            <p:nvPr/>
          </p:nvPicPr>
          <p:blipFill>
            <a:blip r:embed="rId8">
              <a:lum bright="70000" contrast="-70000"/>
            </a:blip>
            <a:stretch>
              <a:fillRect/>
            </a:stretch>
          </p:blipFill>
          <p:spPr>
            <a:xfrm rot="1233940">
              <a:off x="9309437" y="1864687"/>
              <a:ext cx="1204966" cy="1551016"/>
            </a:xfrm>
            <a:prstGeom prst="rect">
              <a:avLst/>
            </a:prstGeom>
          </p:spPr>
        </p:pic>
        <p:pic>
          <p:nvPicPr>
            <p:cNvPr id="25" name="Picture 24">
              <a:extLst>
                <a:ext uri="{FF2B5EF4-FFF2-40B4-BE49-F238E27FC236}">
                  <a16:creationId xmlns:a16="http://schemas.microsoft.com/office/drawing/2014/main" id="{63D8994C-FC38-4B10-B81D-EDD0F97A6989}"/>
                </a:ext>
              </a:extLst>
            </p:cNvPr>
            <p:cNvPicPr>
              <a:picLocks noChangeAspect="1"/>
            </p:cNvPicPr>
            <p:nvPr/>
          </p:nvPicPr>
          <p:blipFill>
            <a:blip r:embed="rId9">
              <a:lum bright="70000" contrast="-70000"/>
            </a:blip>
            <a:stretch>
              <a:fillRect/>
            </a:stretch>
          </p:blipFill>
          <p:spPr>
            <a:xfrm>
              <a:off x="8817500" y="1819456"/>
              <a:ext cx="1207134" cy="1551018"/>
            </a:xfrm>
            <a:prstGeom prst="rect">
              <a:avLst/>
            </a:prstGeom>
          </p:spPr>
        </p:pic>
        <p:pic>
          <p:nvPicPr>
            <p:cNvPr id="26" name="Picture 25">
              <a:extLst>
                <a:ext uri="{FF2B5EF4-FFF2-40B4-BE49-F238E27FC236}">
                  <a16:creationId xmlns:a16="http://schemas.microsoft.com/office/drawing/2014/main" id="{1F0301B6-CF3C-4683-98F7-A40CAC4DBB71}"/>
                </a:ext>
              </a:extLst>
            </p:cNvPr>
            <p:cNvPicPr>
              <a:picLocks noChangeAspect="1"/>
            </p:cNvPicPr>
            <p:nvPr/>
          </p:nvPicPr>
          <p:blipFill>
            <a:blip r:embed="rId10">
              <a:lum bright="70000" contrast="-70000"/>
            </a:blip>
            <a:stretch>
              <a:fillRect/>
            </a:stretch>
          </p:blipFill>
          <p:spPr>
            <a:xfrm rot="20761996">
              <a:off x="8186876" y="1982245"/>
              <a:ext cx="1197056" cy="1551016"/>
            </a:xfrm>
            <a:prstGeom prst="rect">
              <a:avLst/>
            </a:prstGeom>
          </p:spPr>
        </p:pic>
        <p:pic>
          <p:nvPicPr>
            <p:cNvPr id="27" name="Picture 26">
              <a:extLst>
                <a:ext uri="{FF2B5EF4-FFF2-40B4-BE49-F238E27FC236}">
                  <a16:creationId xmlns:a16="http://schemas.microsoft.com/office/drawing/2014/main" id="{EB984888-EAFD-4846-B143-71F251CCDCDA}"/>
                </a:ext>
              </a:extLst>
            </p:cNvPr>
            <p:cNvPicPr>
              <a:picLocks noChangeAspect="1"/>
            </p:cNvPicPr>
            <p:nvPr/>
          </p:nvPicPr>
          <p:blipFill>
            <a:blip r:embed="rId11">
              <a:lum bright="70000" contrast="-70000"/>
            </a:blip>
            <a:stretch>
              <a:fillRect/>
            </a:stretch>
          </p:blipFill>
          <p:spPr>
            <a:xfrm rot="19173746">
              <a:off x="7883317" y="2220581"/>
              <a:ext cx="1204570" cy="1551016"/>
            </a:xfrm>
            <a:prstGeom prst="rect">
              <a:avLst/>
            </a:prstGeom>
          </p:spPr>
        </p:pic>
        <p:pic>
          <p:nvPicPr>
            <p:cNvPr id="28" name="Picture 27">
              <a:extLst>
                <a:ext uri="{FF2B5EF4-FFF2-40B4-BE49-F238E27FC236}">
                  <a16:creationId xmlns:a16="http://schemas.microsoft.com/office/drawing/2014/main" id="{5170440F-B906-4228-92E9-D9333267D8CA}"/>
                </a:ext>
              </a:extLst>
            </p:cNvPr>
            <p:cNvPicPr>
              <a:picLocks noChangeAspect="1"/>
            </p:cNvPicPr>
            <p:nvPr/>
          </p:nvPicPr>
          <p:blipFill>
            <a:blip r:embed="rId12">
              <a:lum bright="70000" contrast="-70000"/>
            </a:blip>
            <a:stretch>
              <a:fillRect/>
            </a:stretch>
          </p:blipFill>
          <p:spPr>
            <a:xfrm rot="18247256">
              <a:off x="7508386" y="2690759"/>
              <a:ext cx="1199642" cy="1551016"/>
            </a:xfrm>
            <a:prstGeom prst="rect">
              <a:avLst/>
            </a:prstGeom>
          </p:spPr>
        </p:pic>
        <p:pic>
          <p:nvPicPr>
            <p:cNvPr id="29" name="Picture 28">
              <a:extLst>
                <a:ext uri="{FF2B5EF4-FFF2-40B4-BE49-F238E27FC236}">
                  <a16:creationId xmlns:a16="http://schemas.microsoft.com/office/drawing/2014/main" id="{7C61CED1-9FC6-4718-9580-574E3106DD1D}"/>
                </a:ext>
              </a:extLst>
            </p:cNvPr>
            <p:cNvPicPr>
              <a:picLocks noChangeAspect="1"/>
            </p:cNvPicPr>
            <p:nvPr/>
          </p:nvPicPr>
          <p:blipFill>
            <a:blip r:embed="rId13">
              <a:lum bright="70000" contrast="-70000"/>
            </a:blip>
            <a:stretch>
              <a:fillRect/>
            </a:stretch>
          </p:blipFill>
          <p:spPr>
            <a:xfrm rot="17405927">
              <a:off x="7384481" y="3175311"/>
              <a:ext cx="1200044" cy="1551018"/>
            </a:xfrm>
            <a:prstGeom prst="rect">
              <a:avLst/>
            </a:prstGeom>
          </p:spPr>
        </p:pic>
        <p:pic>
          <p:nvPicPr>
            <p:cNvPr id="30" name="Picture 29">
              <a:extLst>
                <a:ext uri="{FF2B5EF4-FFF2-40B4-BE49-F238E27FC236}">
                  <a16:creationId xmlns:a16="http://schemas.microsoft.com/office/drawing/2014/main" id="{BF6D88D9-76EA-4EAC-A204-35DF7E242E47}"/>
                </a:ext>
              </a:extLst>
            </p:cNvPr>
            <p:cNvPicPr>
              <a:picLocks noChangeAspect="1"/>
            </p:cNvPicPr>
            <p:nvPr/>
          </p:nvPicPr>
          <p:blipFill>
            <a:blip r:embed="rId14">
              <a:lum bright="70000" contrast="-70000"/>
            </a:blip>
            <a:stretch>
              <a:fillRect/>
            </a:stretch>
          </p:blipFill>
          <p:spPr>
            <a:xfrm rot="16200000">
              <a:off x="7428635" y="3621669"/>
              <a:ext cx="1197058" cy="1551018"/>
            </a:xfrm>
            <a:prstGeom prst="rect">
              <a:avLst/>
            </a:prstGeom>
          </p:spPr>
        </p:pic>
        <p:pic>
          <p:nvPicPr>
            <p:cNvPr id="31" name="Picture 30">
              <a:extLst>
                <a:ext uri="{FF2B5EF4-FFF2-40B4-BE49-F238E27FC236}">
                  <a16:creationId xmlns:a16="http://schemas.microsoft.com/office/drawing/2014/main" id="{FC084525-B77E-4A68-847C-AF158C2C7A63}"/>
                </a:ext>
              </a:extLst>
            </p:cNvPr>
            <p:cNvPicPr>
              <a:picLocks noChangeAspect="1"/>
            </p:cNvPicPr>
            <p:nvPr/>
          </p:nvPicPr>
          <p:blipFill>
            <a:blip r:embed="rId15">
              <a:lum bright="70000" contrast="-70000"/>
            </a:blip>
            <a:stretch>
              <a:fillRect/>
            </a:stretch>
          </p:blipFill>
          <p:spPr>
            <a:xfrm>
              <a:off x="8357312" y="2878946"/>
              <a:ext cx="2392201" cy="3095375"/>
            </a:xfrm>
            <a:prstGeom prst="rect">
              <a:avLst/>
            </a:prstGeom>
          </p:spPr>
        </p:pic>
        <p:pic>
          <p:nvPicPr>
            <p:cNvPr id="32" name="Picture 31">
              <a:extLst>
                <a:ext uri="{FF2B5EF4-FFF2-40B4-BE49-F238E27FC236}">
                  <a16:creationId xmlns:a16="http://schemas.microsoft.com/office/drawing/2014/main" id="{E71A0B06-4139-4D40-94AC-DD41103CD833}"/>
                </a:ext>
              </a:extLst>
            </p:cNvPr>
            <p:cNvPicPr>
              <a:picLocks noChangeAspect="1"/>
            </p:cNvPicPr>
            <p:nvPr/>
          </p:nvPicPr>
          <p:blipFill>
            <a:blip r:embed="rId4"/>
            <a:stretch>
              <a:fillRect/>
            </a:stretch>
          </p:blipFill>
          <p:spPr>
            <a:xfrm rot="5400000">
              <a:off x="10239364" y="3620106"/>
              <a:ext cx="1199076" cy="1551016"/>
            </a:xfrm>
            <a:prstGeom prst="rect">
              <a:avLst/>
            </a:prstGeom>
          </p:spPr>
        </p:pic>
        <p:pic>
          <p:nvPicPr>
            <p:cNvPr id="33" name="Picture 32">
              <a:extLst>
                <a:ext uri="{FF2B5EF4-FFF2-40B4-BE49-F238E27FC236}">
                  <a16:creationId xmlns:a16="http://schemas.microsoft.com/office/drawing/2014/main" id="{A88A53BD-886E-4ADC-8A4D-F4F711A1B3B9}"/>
                </a:ext>
              </a:extLst>
            </p:cNvPr>
            <p:cNvPicPr>
              <a:picLocks noChangeAspect="1"/>
            </p:cNvPicPr>
            <p:nvPr/>
          </p:nvPicPr>
          <p:blipFill>
            <a:blip r:embed="rId5"/>
            <a:stretch>
              <a:fillRect/>
            </a:stretch>
          </p:blipFill>
          <p:spPr>
            <a:xfrm rot="4771849">
              <a:off x="10192542" y="2888961"/>
              <a:ext cx="1200444" cy="1551016"/>
            </a:xfrm>
            <a:prstGeom prst="rect">
              <a:avLst/>
            </a:prstGeom>
          </p:spPr>
        </p:pic>
        <p:pic>
          <p:nvPicPr>
            <p:cNvPr id="34" name="Picture 33">
              <a:extLst>
                <a:ext uri="{FF2B5EF4-FFF2-40B4-BE49-F238E27FC236}">
                  <a16:creationId xmlns:a16="http://schemas.microsoft.com/office/drawing/2014/main" id="{26D37758-DC98-40EF-BDFE-B82A976AAF8F}"/>
                </a:ext>
              </a:extLst>
            </p:cNvPr>
            <p:cNvPicPr>
              <a:picLocks noChangeAspect="1"/>
            </p:cNvPicPr>
            <p:nvPr/>
          </p:nvPicPr>
          <p:blipFill>
            <a:blip r:embed="rId6"/>
            <a:stretch>
              <a:fillRect/>
            </a:stretch>
          </p:blipFill>
          <p:spPr>
            <a:xfrm rot="4175619">
              <a:off x="10055023" y="2298215"/>
              <a:ext cx="1201416" cy="1551014"/>
            </a:xfrm>
            <a:prstGeom prst="rect">
              <a:avLst/>
            </a:prstGeom>
          </p:spPr>
        </p:pic>
        <p:pic>
          <p:nvPicPr>
            <p:cNvPr id="35" name="Picture 34">
              <a:extLst>
                <a:ext uri="{FF2B5EF4-FFF2-40B4-BE49-F238E27FC236}">
                  <a16:creationId xmlns:a16="http://schemas.microsoft.com/office/drawing/2014/main" id="{68649BBD-29D7-4ABF-B7E3-2CAA98198439}"/>
                </a:ext>
              </a:extLst>
            </p:cNvPr>
            <p:cNvPicPr>
              <a:picLocks noChangeAspect="1"/>
            </p:cNvPicPr>
            <p:nvPr/>
          </p:nvPicPr>
          <p:blipFill>
            <a:blip r:embed="rId7"/>
            <a:stretch>
              <a:fillRect/>
            </a:stretch>
          </p:blipFill>
          <p:spPr>
            <a:xfrm rot="2658820">
              <a:off x="9862728" y="2064994"/>
              <a:ext cx="1200046" cy="1551018"/>
            </a:xfrm>
            <a:prstGeom prst="rect">
              <a:avLst/>
            </a:prstGeom>
          </p:spPr>
        </p:pic>
        <p:pic>
          <p:nvPicPr>
            <p:cNvPr id="36" name="Picture 35">
              <a:extLst>
                <a:ext uri="{FF2B5EF4-FFF2-40B4-BE49-F238E27FC236}">
                  <a16:creationId xmlns:a16="http://schemas.microsoft.com/office/drawing/2014/main" id="{9BE2A60F-05B4-4188-9B91-A6903C544B23}"/>
                </a:ext>
              </a:extLst>
            </p:cNvPr>
            <p:cNvPicPr>
              <a:picLocks noChangeAspect="1"/>
            </p:cNvPicPr>
            <p:nvPr/>
          </p:nvPicPr>
          <p:blipFill>
            <a:blip r:embed="rId8"/>
            <a:stretch>
              <a:fillRect/>
            </a:stretch>
          </p:blipFill>
          <p:spPr>
            <a:xfrm rot="1233940">
              <a:off x="9309437" y="1864687"/>
              <a:ext cx="1204966" cy="1551016"/>
            </a:xfrm>
            <a:prstGeom prst="rect">
              <a:avLst/>
            </a:prstGeom>
          </p:spPr>
        </p:pic>
        <p:pic>
          <p:nvPicPr>
            <p:cNvPr id="37" name="Picture 36">
              <a:extLst>
                <a:ext uri="{FF2B5EF4-FFF2-40B4-BE49-F238E27FC236}">
                  <a16:creationId xmlns:a16="http://schemas.microsoft.com/office/drawing/2014/main" id="{3A8EAE27-DBC9-4465-A342-BD6A27E0F7AC}"/>
                </a:ext>
              </a:extLst>
            </p:cNvPr>
            <p:cNvPicPr>
              <a:picLocks noChangeAspect="1"/>
            </p:cNvPicPr>
            <p:nvPr/>
          </p:nvPicPr>
          <p:blipFill>
            <a:blip r:embed="rId9"/>
            <a:stretch>
              <a:fillRect/>
            </a:stretch>
          </p:blipFill>
          <p:spPr>
            <a:xfrm>
              <a:off x="8817500" y="1819456"/>
              <a:ext cx="1207134" cy="1551018"/>
            </a:xfrm>
            <a:prstGeom prst="rect">
              <a:avLst/>
            </a:prstGeom>
          </p:spPr>
        </p:pic>
        <p:pic>
          <p:nvPicPr>
            <p:cNvPr id="38" name="Picture 37">
              <a:extLst>
                <a:ext uri="{FF2B5EF4-FFF2-40B4-BE49-F238E27FC236}">
                  <a16:creationId xmlns:a16="http://schemas.microsoft.com/office/drawing/2014/main" id="{192FE7BD-1CF9-4E10-84DC-BD80FAA1B68E}"/>
                </a:ext>
              </a:extLst>
            </p:cNvPr>
            <p:cNvPicPr>
              <a:picLocks noChangeAspect="1"/>
            </p:cNvPicPr>
            <p:nvPr/>
          </p:nvPicPr>
          <p:blipFill>
            <a:blip r:embed="rId10"/>
            <a:stretch>
              <a:fillRect/>
            </a:stretch>
          </p:blipFill>
          <p:spPr>
            <a:xfrm rot="20761996">
              <a:off x="8186876" y="1982245"/>
              <a:ext cx="1197056" cy="1551016"/>
            </a:xfrm>
            <a:prstGeom prst="rect">
              <a:avLst/>
            </a:prstGeom>
          </p:spPr>
        </p:pic>
        <p:pic>
          <p:nvPicPr>
            <p:cNvPr id="39" name="Picture 38">
              <a:extLst>
                <a:ext uri="{FF2B5EF4-FFF2-40B4-BE49-F238E27FC236}">
                  <a16:creationId xmlns:a16="http://schemas.microsoft.com/office/drawing/2014/main" id="{3B2357EF-F067-44FF-80DC-AAF3D1F4BC31}"/>
                </a:ext>
              </a:extLst>
            </p:cNvPr>
            <p:cNvPicPr>
              <a:picLocks noChangeAspect="1"/>
            </p:cNvPicPr>
            <p:nvPr/>
          </p:nvPicPr>
          <p:blipFill>
            <a:blip r:embed="rId11"/>
            <a:stretch>
              <a:fillRect/>
            </a:stretch>
          </p:blipFill>
          <p:spPr>
            <a:xfrm rot="19173746">
              <a:off x="7883317" y="2220581"/>
              <a:ext cx="1204570" cy="1551016"/>
            </a:xfrm>
            <a:prstGeom prst="rect">
              <a:avLst/>
            </a:prstGeom>
          </p:spPr>
        </p:pic>
        <p:pic>
          <p:nvPicPr>
            <p:cNvPr id="40" name="Picture 39">
              <a:extLst>
                <a:ext uri="{FF2B5EF4-FFF2-40B4-BE49-F238E27FC236}">
                  <a16:creationId xmlns:a16="http://schemas.microsoft.com/office/drawing/2014/main" id="{6D756D7F-BE24-46CA-9C1C-7AA56AE0EA0E}"/>
                </a:ext>
              </a:extLst>
            </p:cNvPr>
            <p:cNvPicPr>
              <a:picLocks noChangeAspect="1"/>
            </p:cNvPicPr>
            <p:nvPr/>
          </p:nvPicPr>
          <p:blipFill>
            <a:blip r:embed="rId12"/>
            <a:stretch>
              <a:fillRect/>
            </a:stretch>
          </p:blipFill>
          <p:spPr>
            <a:xfrm rot="18247256">
              <a:off x="7508386" y="2690759"/>
              <a:ext cx="1199642" cy="1551016"/>
            </a:xfrm>
            <a:prstGeom prst="rect">
              <a:avLst/>
            </a:prstGeom>
          </p:spPr>
        </p:pic>
        <p:pic>
          <p:nvPicPr>
            <p:cNvPr id="41" name="Picture 40">
              <a:extLst>
                <a:ext uri="{FF2B5EF4-FFF2-40B4-BE49-F238E27FC236}">
                  <a16:creationId xmlns:a16="http://schemas.microsoft.com/office/drawing/2014/main" id="{A511DF12-870C-4195-AD5A-E4216DAE996D}"/>
                </a:ext>
              </a:extLst>
            </p:cNvPr>
            <p:cNvPicPr>
              <a:picLocks noChangeAspect="1"/>
            </p:cNvPicPr>
            <p:nvPr/>
          </p:nvPicPr>
          <p:blipFill>
            <a:blip r:embed="rId13"/>
            <a:stretch>
              <a:fillRect/>
            </a:stretch>
          </p:blipFill>
          <p:spPr>
            <a:xfrm rot="17405927">
              <a:off x="7384481" y="3175311"/>
              <a:ext cx="1200044" cy="1551018"/>
            </a:xfrm>
            <a:prstGeom prst="rect">
              <a:avLst/>
            </a:prstGeom>
          </p:spPr>
        </p:pic>
        <p:pic>
          <p:nvPicPr>
            <p:cNvPr id="42" name="Picture 41">
              <a:extLst>
                <a:ext uri="{FF2B5EF4-FFF2-40B4-BE49-F238E27FC236}">
                  <a16:creationId xmlns:a16="http://schemas.microsoft.com/office/drawing/2014/main" id="{326B6EB8-12C8-4B92-BBCD-3265D06CC9A5}"/>
                </a:ext>
              </a:extLst>
            </p:cNvPr>
            <p:cNvPicPr>
              <a:picLocks noChangeAspect="1"/>
            </p:cNvPicPr>
            <p:nvPr/>
          </p:nvPicPr>
          <p:blipFill>
            <a:blip r:embed="rId14"/>
            <a:stretch>
              <a:fillRect/>
            </a:stretch>
          </p:blipFill>
          <p:spPr>
            <a:xfrm rot="16200000">
              <a:off x="7428635" y="3621669"/>
              <a:ext cx="1197058" cy="1551018"/>
            </a:xfrm>
            <a:prstGeom prst="rect">
              <a:avLst/>
            </a:prstGeom>
          </p:spPr>
        </p:pic>
        <p:pic>
          <p:nvPicPr>
            <p:cNvPr id="43" name="Picture 42">
              <a:extLst>
                <a:ext uri="{FF2B5EF4-FFF2-40B4-BE49-F238E27FC236}">
                  <a16:creationId xmlns:a16="http://schemas.microsoft.com/office/drawing/2014/main" id="{114C0F27-985D-46B1-88BD-FF29E005975D}"/>
                </a:ext>
              </a:extLst>
            </p:cNvPr>
            <p:cNvPicPr>
              <a:picLocks noChangeAspect="1"/>
            </p:cNvPicPr>
            <p:nvPr/>
          </p:nvPicPr>
          <p:blipFill>
            <a:blip r:embed="rId15"/>
            <a:stretch>
              <a:fillRect/>
            </a:stretch>
          </p:blipFill>
          <p:spPr>
            <a:xfrm>
              <a:off x="8357312" y="2878946"/>
              <a:ext cx="2392201" cy="3095375"/>
            </a:xfrm>
            <a:prstGeom prst="rect">
              <a:avLst/>
            </a:prstGeom>
          </p:spPr>
        </p:pic>
      </p:grpSp>
    </p:spTree>
    <p:extLst>
      <p:ext uri="{BB962C8B-B14F-4D97-AF65-F5344CB8AC3E}">
        <p14:creationId xmlns:p14="http://schemas.microsoft.com/office/powerpoint/2010/main" val="2891699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679E9877-A8EE-DA4A-BAD7-6EA7745093BB}"/>
              </a:ext>
            </a:extLst>
          </p:cNvPr>
          <p:cNvPicPr>
            <a:picLocks noChangeAspect="1"/>
          </p:cNvPicPr>
          <p:nvPr/>
        </p:nvPicPr>
        <p:blipFill>
          <a:blip r:embed="rId3"/>
          <a:stretch>
            <a:fillRect/>
          </a:stretch>
        </p:blipFill>
        <p:spPr>
          <a:xfrm>
            <a:off x="3108161" y="3094916"/>
            <a:ext cx="1801884" cy="1882742"/>
          </a:xfrm>
          <a:prstGeom prst="rect">
            <a:avLst/>
          </a:prstGeom>
        </p:spPr>
      </p:pic>
      <p:sp>
        <p:nvSpPr>
          <p:cNvPr id="3" name="Oval 2">
            <a:extLst>
              <a:ext uri="{FF2B5EF4-FFF2-40B4-BE49-F238E27FC236}">
                <a16:creationId xmlns:a16="http://schemas.microsoft.com/office/drawing/2014/main" id="{47770477-0578-3743-B645-D5B5DBF0F650}"/>
              </a:ext>
            </a:extLst>
          </p:cNvPr>
          <p:cNvSpPr/>
          <p:nvPr/>
        </p:nvSpPr>
        <p:spPr>
          <a:xfrm>
            <a:off x="1619313" y="1902745"/>
            <a:ext cx="6032751" cy="4585647"/>
          </a:xfrm>
          <a:prstGeom prst="ellipse">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F6F2F8F5-04E1-F44A-87C3-7CE6400E6305}"/>
              </a:ext>
            </a:extLst>
          </p:cNvPr>
          <p:cNvGrpSpPr/>
          <p:nvPr/>
        </p:nvGrpSpPr>
        <p:grpSpPr>
          <a:xfrm>
            <a:off x="105180" y="2113696"/>
            <a:ext cx="3300679" cy="1611684"/>
            <a:chOff x="3401138" y="1829"/>
            <a:chExt cx="1402165" cy="1611684"/>
          </a:xfrm>
          <a:solidFill>
            <a:schemeClr val="accent1">
              <a:lumMod val="60000"/>
              <a:lumOff val="40000"/>
            </a:schemeClr>
          </a:solidFill>
        </p:grpSpPr>
        <p:sp>
          <p:nvSpPr>
            <p:cNvPr id="5" name="Hexagon 4">
              <a:extLst>
                <a:ext uri="{FF2B5EF4-FFF2-40B4-BE49-F238E27FC236}">
                  <a16:creationId xmlns:a16="http://schemas.microsoft.com/office/drawing/2014/main" id="{87FF1F19-FAA1-A342-94F6-E7752E31AE23}"/>
                </a:ext>
              </a:extLst>
            </p:cNvPr>
            <p:cNvSpPr/>
            <p:nvPr/>
          </p:nvSpPr>
          <p:spPr>
            <a:xfrm rot="5400000">
              <a:off x="3296379" y="106588"/>
              <a:ext cx="1611684" cy="140216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Hexagon 4">
              <a:extLst>
                <a:ext uri="{FF2B5EF4-FFF2-40B4-BE49-F238E27FC236}">
                  <a16:creationId xmlns:a16="http://schemas.microsoft.com/office/drawing/2014/main" id="{1AEBB332-51A1-D64D-8891-4F5E67E6FEF2}"/>
                </a:ext>
              </a:extLst>
            </p:cNvPr>
            <p:cNvSpPr txBox="1"/>
            <p:nvPr/>
          </p:nvSpPr>
          <p:spPr>
            <a:xfrm>
              <a:off x="3564448" y="604323"/>
              <a:ext cx="794760" cy="5623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89050">
                <a:spcBef>
                  <a:spcPct val="0"/>
                </a:spcBef>
              </a:pPr>
              <a:r>
                <a:rPr lang="en-US" b="1" dirty="0">
                  <a:solidFill>
                    <a:schemeClr val="tx1"/>
                  </a:solidFill>
                  <a:latin typeface="Arial" panose="020B0604020202020204" pitchFamily="34" charset="0"/>
                  <a:cs typeface="Arial" panose="020B0604020202020204" pitchFamily="34" charset="0"/>
                </a:rPr>
                <a:t>Support materials; </a:t>
              </a:r>
            </a:p>
            <a:p>
              <a:pPr lvl="0" algn="ctr" defTabSz="1289050">
                <a:spcBef>
                  <a:spcPct val="0"/>
                </a:spcBef>
              </a:pPr>
              <a:r>
                <a:rPr lang="en-US" b="1" dirty="0">
                  <a:solidFill>
                    <a:schemeClr val="tx1"/>
                  </a:solidFill>
                  <a:latin typeface="Arial" panose="020B0604020202020204" pitchFamily="34" charset="0"/>
                  <a:cs typeface="Arial" panose="020B0604020202020204" pitchFamily="34" charset="0"/>
                </a:rPr>
                <a:t>Not prescriptive</a:t>
              </a:r>
            </a:p>
            <a:p>
              <a:pPr marL="0" lvl="0" indent="0" algn="ctr" defTabSz="1600200">
                <a:lnSpc>
                  <a:spcPct val="90000"/>
                </a:lnSpc>
                <a:spcBef>
                  <a:spcPct val="0"/>
                </a:spcBef>
                <a:spcAft>
                  <a:spcPct val="35000"/>
                </a:spcAft>
                <a:buNone/>
              </a:pPr>
              <a:endParaRPr lang="en-US" kern="1200" dirty="0">
                <a:latin typeface="Arial" panose="020B0604020202020204" pitchFamily="34" charset="0"/>
                <a:cs typeface="Arial" panose="020B0604020202020204" pitchFamily="34" charset="0"/>
              </a:endParaRPr>
            </a:p>
          </p:txBody>
        </p:sp>
      </p:grpSp>
      <p:pic>
        <p:nvPicPr>
          <p:cNvPr id="7" name="Picture 6">
            <a:extLst>
              <a:ext uri="{FF2B5EF4-FFF2-40B4-BE49-F238E27FC236}">
                <a16:creationId xmlns:a16="http://schemas.microsoft.com/office/drawing/2014/main" id="{706875FB-7DE1-7C4C-B330-7CAEAD80C723}"/>
              </a:ext>
            </a:extLst>
          </p:cNvPr>
          <p:cNvPicPr>
            <a:picLocks noChangeAspect="1"/>
          </p:cNvPicPr>
          <p:nvPr/>
        </p:nvPicPr>
        <p:blipFill rotWithShape="1">
          <a:blip r:embed="rId4">
            <a:extLst>
              <a:ext uri="{28A0092B-C50C-407E-A947-70E740481C1C}">
                <a14:useLocalDpi xmlns:a14="http://schemas.microsoft.com/office/drawing/2010/main" val="0"/>
              </a:ext>
            </a:extLst>
          </a:blip>
          <a:srcRect b="9098"/>
          <a:stretch/>
        </p:blipFill>
        <p:spPr>
          <a:xfrm>
            <a:off x="2419443" y="2568816"/>
            <a:ext cx="605449" cy="602446"/>
          </a:xfrm>
          <a:prstGeom prst="rect">
            <a:avLst/>
          </a:prstGeom>
        </p:spPr>
      </p:pic>
      <p:grpSp>
        <p:nvGrpSpPr>
          <p:cNvPr id="8" name="Group 7">
            <a:extLst>
              <a:ext uri="{FF2B5EF4-FFF2-40B4-BE49-F238E27FC236}">
                <a16:creationId xmlns:a16="http://schemas.microsoft.com/office/drawing/2014/main" id="{EC3C6562-FFF1-C746-BD24-CB23B4D75754}"/>
              </a:ext>
            </a:extLst>
          </p:cNvPr>
          <p:cNvGrpSpPr/>
          <p:nvPr/>
        </p:nvGrpSpPr>
        <p:grpSpPr>
          <a:xfrm>
            <a:off x="243756" y="4153158"/>
            <a:ext cx="2915237" cy="1611684"/>
            <a:chOff x="3401138" y="1830"/>
            <a:chExt cx="1402165" cy="1611684"/>
          </a:xfrm>
          <a:solidFill>
            <a:schemeClr val="accent1">
              <a:lumMod val="60000"/>
              <a:lumOff val="40000"/>
            </a:schemeClr>
          </a:solidFill>
        </p:grpSpPr>
        <p:sp>
          <p:nvSpPr>
            <p:cNvPr id="9" name="Hexagon 8">
              <a:extLst>
                <a:ext uri="{FF2B5EF4-FFF2-40B4-BE49-F238E27FC236}">
                  <a16:creationId xmlns:a16="http://schemas.microsoft.com/office/drawing/2014/main" id="{2CADD1B9-C8EB-0945-B21C-C57D98637DC4}"/>
                </a:ext>
              </a:extLst>
            </p:cNvPr>
            <p:cNvSpPr/>
            <p:nvPr/>
          </p:nvSpPr>
          <p:spPr>
            <a:xfrm rot="5400000">
              <a:off x="3296379" y="106589"/>
              <a:ext cx="1611684" cy="140216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Hexagon 4">
              <a:extLst>
                <a:ext uri="{FF2B5EF4-FFF2-40B4-BE49-F238E27FC236}">
                  <a16:creationId xmlns:a16="http://schemas.microsoft.com/office/drawing/2014/main" id="{43CB9A9E-4E3A-3E4C-806F-F7561772C72C}"/>
                </a:ext>
              </a:extLst>
            </p:cNvPr>
            <p:cNvSpPr txBox="1"/>
            <p:nvPr/>
          </p:nvSpPr>
          <p:spPr>
            <a:xfrm>
              <a:off x="3463816" y="602373"/>
              <a:ext cx="739355" cy="40221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000" b="1" kern="1200" dirty="0">
                  <a:solidFill>
                    <a:schemeClr val="tx1"/>
                  </a:solidFill>
                  <a:latin typeface="Arial" panose="020B0604020202020204" pitchFamily="34" charset="0"/>
                  <a:cs typeface="Arial" panose="020B0604020202020204" pitchFamily="34" charset="0"/>
                </a:rPr>
                <a:t>Mentoring</a:t>
              </a:r>
              <a:r>
                <a:rPr lang="en-US" sz="2000" b="1" kern="1200" dirty="0">
                  <a:solidFill>
                    <a:schemeClr val="tx1"/>
                  </a:solidFill>
                </a:rPr>
                <a:t> materials</a:t>
              </a:r>
            </a:p>
          </p:txBody>
        </p:sp>
      </p:grpSp>
      <p:pic>
        <p:nvPicPr>
          <p:cNvPr id="11" name="Picture 10">
            <a:extLst>
              <a:ext uri="{FF2B5EF4-FFF2-40B4-BE49-F238E27FC236}">
                <a16:creationId xmlns:a16="http://schemas.microsoft.com/office/drawing/2014/main" id="{6A6293A6-C4FD-CB4D-97F3-8697A8773B61}"/>
              </a:ext>
            </a:extLst>
          </p:cNvPr>
          <p:cNvPicPr>
            <a:picLocks noChangeAspect="1"/>
          </p:cNvPicPr>
          <p:nvPr/>
        </p:nvPicPr>
        <p:blipFill rotWithShape="1">
          <a:blip r:embed="rId5">
            <a:extLst>
              <a:ext uri="{28A0092B-C50C-407E-A947-70E740481C1C}">
                <a14:useLocalDpi xmlns:a14="http://schemas.microsoft.com/office/drawing/2010/main" val="0"/>
              </a:ext>
            </a:extLst>
          </a:blip>
          <a:srcRect l="17307" t="43161" r="13419"/>
          <a:stretch/>
        </p:blipFill>
        <p:spPr>
          <a:xfrm>
            <a:off x="2088701" y="4641063"/>
            <a:ext cx="778924" cy="627491"/>
          </a:xfrm>
          <a:prstGeom prst="rect">
            <a:avLst/>
          </a:prstGeom>
        </p:spPr>
      </p:pic>
      <p:grpSp>
        <p:nvGrpSpPr>
          <p:cNvPr id="12" name="Group 11">
            <a:extLst>
              <a:ext uri="{FF2B5EF4-FFF2-40B4-BE49-F238E27FC236}">
                <a16:creationId xmlns:a16="http://schemas.microsoft.com/office/drawing/2014/main" id="{C331E3EE-C282-0C48-818F-107CB2BD047F}"/>
              </a:ext>
            </a:extLst>
          </p:cNvPr>
          <p:cNvGrpSpPr/>
          <p:nvPr/>
        </p:nvGrpSpPr>
        <p:grpSpPr>
          <a:xfrm>
            <a:off x="5806260" y="2158015"/>
            <a:ext cx="3110659" cy="1450029"/>
            <a:chOff x="3401138" y="1829"/>
            <a:chExt cx="1402165" cy="1611684"/>
          </a:xfrm>
          <a:solidFill>
            <a:schemeClr val="accent1">
              <a:lumMod val="60000"/>
              <a:lumOff val="40000"/>
            </a:schemeClr>
          </a:solidFill>
        </p:grpSpPr>
        <p:sp>
          <p:nvSpPr>
            <p:cNvPr id="13" name="Hexagon 12">
              <a:extLst>
                <a:ext uri="{FF2B5EF4-FFF2-40B4-BE49-F238E27FC236}">
                  <a16:creationId xmlns:a16="http://schemas.microsoft.com/office/drawing/2014/main" id="{4AAA4E7F-5D51-614E-97FF-7C9E07AA82D1}"/>
                </a:ext>
              </a:extLst>
            </p:cNvPr>
            <p:cNvSpPr/>
            <p:nvPr/>
          </p:nvSpPr>
          <p:spPr>
            <a:xfrm rot="5400000">
              <a:off x="3296379" y="106588"/>
              <a:ext cx="1611684" cy="140216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4" name="Hexagon 4">
              <a:extLst>
                <a:ext uri="{FF2B5EF4-FFF2-40B4-BE49-F238E27FC236}">
                  <a16:creationId xmlns:a16="http://schemas.microsoft.com/office/drawing/2014/main" id="{30F3550E-36D5-634F-BD79-41EBD4CCC7CB}"/>
                </a:ext>
              </a:extLst>
            </p:cNvPr>
            <p:cNvSpPr txBox="1"/>
            <p:nvPr/>
          </p:nvSpPr>
          <p:spPr>
            <a:xfrm>
              <a:off x="3600152" y="696629"/>
              <a:ext cx="856269" cy="6007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a:lnSpc>
                  <a:spcPct val="90000"/>
                </a:lnSpc>
                <a:spcBef>
                  <a:spcPct val="0"/>
                </a:spcBef>
                <a:spcAft>
                  <a:spcPct val="35000"/>
                </a:spcAft>
              </a:pPr>
              <a:r>
                <a:rPr lang="fil-PH" b="1" dirty="0">
                  <a:solidFill>
                    <a:schemeClr val="tx1"/>
                  </a:solidFill>
                  <a:latin typeface="Arial" panose="020B0604020202020204" pitchFamily="34" charset="0"/>
                  <a:cs typeface="Arial" panose="020B0604020202020204" pitchFamily="34" charset="0"/>
                </a:rPr>
                <a:t>Teachers’ reference materials  </a:t>
              </a:r>
              <a:endParaRPr lang="en-US" b="1" dirty="0">
                <a:solidFill>
                  <a:schemeClr val="tx1"/>
                </a:solidFill>
                <a:latin typeface="Arial" panose="020B0604020202020204" pitchFamily="34" charset="0"/>
                <a:cs typeface="Arial" panose="020B0604020202020204" pitchFamily="34" charset="0"/>
              </a:endParaRPr>
            </a:p>
            <a:p>
              <a:pPr marL="0" lvl="0" indent="0" algn="ctr" defTabSz="1600200">
                <a:lnSpc>
                  <a:spcPct val="90000"/>
                </a:lnSpc>
                <a:spcBef>
                  <a:spcPct val="0"/>
                </a:spcBef>
                <a:spcAft>
                  <a:spcPct val="35000"/>
                </a:spcAft>
                <a:buNone/>
              </a:pPr>
              <a:endParaRPr lang="en-US" kern="1200" dirty="0">
                <a:latin typeface="Arial" panose="020B0604020202020204" pitchFamily="34" charset="0"/>
                <a:cs typeface="Arial" panose="020B0604020202020204" pitchFamily="34" charset="0"/>
              </a:endParaRPr>
            </a:p>
          </p:txBody>
        </p:sp>
      </p:grpSp>
      <p:pic>
        <p:nvPicPr>
          <p:cNvPr id="15" name="Picture 14">
            <a:extLst>
              <a:ext uri="{FF2B5EF4-FFF2-40B4-BE49-F238E27FC236}">
                <a16:creationId xmlns:a16="http://schemas.microsoft.com/office/drawing/2014/main" id="{36035D4D-29C1-EB44-9F48-94DDA38EB955}"/>
              </a:ext>
            </a:extLst>
          </p:cNvPr>
          <p:cNvPicPr>
            <a:picLocks noChangeAspect="1"/>
          </p:cNvPicPr>
          <p:nvPr/>
        </p:nvPicPr>
        <p:blipFill>
          <a:blip r:embed="rId6"/>
          <a:stretch>
            <a:fillRect/>
          </a:stretch>
        </p:blipFill>
        <p:spPr>
          <a:xfrm>
            <a:off x="8100076" y="2644986"/>
            <a:ext cx="545995" cy="514667"/>
          </a:xfrm>
          <a:prstGeom prst="rect">
            <a:avLst/>
          </a:prstGeom>
        </p:spPr>
      </p:pic>
      <p:grpSp>
        <p:nvGrpSpPr>
          <p:cNvPr id="16" name="Group 15">
            <a:extLst>
              <a:ext uri="{FF2B5EF4-FFF2-40B4-BE49-F238E27FC236}">
                <a16:creationId xmlns:a16="http://schemas.microsoft.com/office/drawing/2014/main" id="{78FF39B1-420F-8744-8B7D-BD7B373BBCB2}"/>
              </a:ext>
            </a:extLst>
          </p:cNvPr>
          <p:cNvGrpSpPr/>
          <p:nvPr/>
        </p:nvGrpSpPr>
        <p:grpSpPr>
          <a:xfrm>
            <a:off x="6029825" y="4153159"/>
            <a:ext cx="2926603" cy="1611684"/>
            <a:chOff x="3419902" y="19025"/>
            <a:chExt cx="1402165" cy="1611684"/>
          </a:xfrm>
          <a:solidFill>
            <a:schemeClr val="accent1">
              <a:lumMod val="60000"/>
              <a:lumOff val="40000"/>
            </a:schemeClr>
          </a:solidFill>
        </p:grpSpPr>
        <p:sp>
          <p:nvSpPr>
            <p:cNvPr id="17" name="Hexagon 16">
              <a:extLst>
                <a:ext uri="{FF2B5EF4-FFF2-40B4-BE49-F238E27FC236}">
                  <a16:creationId xmlns:a16="http://schemas.microsoft.com/office/drawing/2014/main" id="{CDAF3DE3-7F8A-4344-955A-9C82AF785E5C}"/>
                </a:ext>
              </a:extLst>
            </p:cNvPr>
            <p:cNvSpPr/>
            <p:nvPr/>
          </p:nvSpPr>
          <p:spPr>
            <a:xfrm rot="5400000">
              <a:off x="3315143" y="123784"/>
              <a:ext cx="1611684" cy="140216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8" name="Hexagon 4">
              <a:extLst>
                <a:ext uri="{FF2B5EF4-FFF2-40B4-BE49-F238E27FC236}">
                  <a16:creationId xmlns:a16="http://schemas.microsoft.com/office/drawing/2014/main" id="{DAF77160-1264-AA4A-9724-43D94897E289}"/>
                </a:ext>
              </a:extLst>
            </p:cNvPr>
            <p:cNvSpPr txBox="1"/>
            <p:nvPr/>
          </p:nvSpPr>
          <p:spPr>
            <a:xfrm>
              <a:off x="3545168" y="126822"/>
              <a:ext cx="897693" cy="1470277"/>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a:lnSpc>
                  <a:spcPct val="90000"/>
                </a:lnSpc>
                <a:spcBef>
                  <a:spcPct val="0"/>
                </a:spcBef>
                <a:spcAft>
                  <a:spcPct val="35000"/>
                </a:spcAft>
              </a:pPr>
              <a:r>
                <a:rPr lang="fil-PH" sz="1600" b="1" dirty="0">
                  <a:solidFill>
                    <a:schemeClr val="tx1"/>
                  </a:solidFill>
                  <a:latin typeface="Arial" panose="020B0604020202020204" pitchFamily="34" charset="0"/>
                  <a:cs typeface="Arial" panose="020B0604020202020204" pitchFamily="34" charset="0"/>
                </a:rPr>
                <a:t>Materials for school-based Learning Action Cell (LAC) sessions</a:t>
              </a:r>
              <a:endParaRPr lang="en-US" sz="1600" dirty="0">
                <a:solidFill>
                  <a:schemeClr val="tx1"/>
                </a:solidFill>
                <a:latin typeface="Arial" panose="020B0604020202020204" pitchFamily="34" charset="0"/>
                <a:cs typeface="Arial" panose="020B0604020202020204" pitchFamily="34" charset="0"/>
              </a:endParaRPr>
            </a:p>
          </p:txBody>
        </p:sp>
      </p:grpSp>
      <p:pic>
        <p:nvPicPr>
          <p:cNvPr id="19" name="Picture 18">
            <a:extLst>
              <a:ext uri="{FF2B5EF4-FFF2-40B4-BE49-F238E27FC236}">
                <a16:creationId xmlns:a16="http://schemas.microsoft.com/office/drawing/2014/main" id="{6F7532AA-D798-A747-83BB-24B3BFD06EB4}"/>
              </a:ext>
            </a:extLst>
          </p:cNvPr>
          <p:cNvPicPr>
            <a:picLocks noChangeAspect="1"/>
          </p:cNvPicPr>
          <p:nvPr/>
        </p:nvPicPr>
        <p:blipFill rotWithShape="1">
          <a:blip r:embed="rId7"/>
          <a:srcRect l="9857" t="13315" r="40275" b="11424"/>
          <a:stretch/>
        </p:blipFill>
        <p:spPr>
          <a:xfrm>
            <a:off x="8067378" y="4680722"/>
            <a:ext cx="692869" cy="475195"/>
          </a:xfrm>
          <a:prstGeom prst="rect">
            <a:avLst/>
          </a:prstGeom>
        </p:spPr>
      </p:pic>
      <p:grpSp>
        <p:nvGrpSpPr>
          <p:cNvPr id="20" name="Group 19">
            <a:extLst>
              <a:ext uri="{FF2B5EF4-FFF2-40B4-BE49-F238E27FC236}">
                <a16:creationId xmlns:a16="http://schemas.microsoft.com/office/drawing/2014/main" id="{59012C41-3496-4C45-8947-D50839469D28}"/>
              </a:ext>
            </a:extLst>
          </p:cNvPr>
          <p:cNvGrpSpPr/>
          <p:nvPr/>
        </p:nvGrpSpPr>
        <p:grpSpPr>
          <a:xfrm>
            <a:off x="2790084" y="5365738"/>
            <a:ext cx="3620965" cy="1399713"/>
            <a:chOff x="3401138" y="1829"/>
            <a:chExt cx="1402165" cy="1611684"/>
          </a:xfrm>
          <a:solidFill>
            <a:schemeClr val="accent1">
              <a:lumMod val="60000"/>
              <a:lumOff val="40000"/>
            </a:schemeClr>
          </a:solidFill>
        </p:grpSpPr>
        <p:sp>
          <p:nvSpPr>
            <p:cNvPr id="21" name="Hexagon 20">
              <a:extLst>
                <a:ext uri="{FF2B5EF4-FFF2-40B4-BE49-F238E27FC236}">
                  <a16:creationId xmlns:a16="http://schemas.microsoft.com/office/drawing/2014/main" id="{DFA9371D-58BF-4341-9111-49202232A372}"/>
                </a:ext>
              </a:extLst>
            </p:cNvPr>
            <p:cNvSpPr/>
            <p:nvPr/>
          </p:nvSpPr>
          <p:spPr>
            <a:xfrm rot="5400000">
              <a:off x="3296379" y="106588"/>
              <a:ext cx="1611684" cy="140216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Hexagon 4">
              <a:extLst>
                <a:ext uri="{FF2B5EF4-FFF2-40B4-BE49-F238E27FC236}">
                  <a16:creationId xmlns:a16="http://schemas.microsoft.com/office/drawing/2014/main" id="{F2EE7B79-59C8-0C40-9DC9-83F3DCAD574F}"/>
                </a:ext>
              </a:extLst>
            </p:cNvPr>
            <p:cNvSpPr txBox="1"/>
            <p:nvPr/>
          </p:nvSpPr>
          <p:spPr>
            <a:xfrm>
              <a:off x="3469914" y="572680"/>
              <a:ext cx="965157" cy="51635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fil-PH" b="1" dirty="0">
                  <a:solidFill>
                    <a:schemeClr val="tx1"/>
                  </a:solidFill>
                  <a:latin typeface="Arial" panose="020B0604020202020204" pitchFamily="34" charset="0"/>
                  <a:cs typeface="Arial" panose="020B0604020202020204" pitchFamily="34" charset="0"/>
                </a:rPr>
                <a:t>Teaching exemplars of Proficient Teachers</a:t>
              </a:r>
              <a:endParaRPr lang="en-US" kern="1200" dirty="0">
                <a:latin typeface="Arial" panose="020B0604020202020204" pitchFamily="34" charset="0"/>
                <a:cs typeface="Arial" panose="020B0604020202020204" pitchFamily="34" charset="0"/>
              </a:endParaRPr>
            </a:p>
          </p:txBody>
        </p:sp>
      </p:grpSp>
      <p:pic>
        <p:nvPicPr>
          <p:cNvPr id="23" name="Picture 22">
            <a:extLst>
              <a:ext uri="{FF2B5EF4-FFF2-40B4-BE49-F238E27FC236}">
                <a16:creationId xmlns:a16="http://schemas.microsoft.com/office/drawing/2014/main" id="{5C545246-0B48-384A-8901-41464B04D73E}"/>
              </a:ext>
            </a:extLst>
          </p:cNvPr>
          <p:cNvPicPr>
            <a:picLocks noChangeAspect="1"/>
          </p:cNvPicPr>
          <p:nvPr/>
        </p:nvPicPr>
        <p:blipFill rotWithShape="1">
          <a:blip r:embed="rId8">
            <a:extLst>
              <a:ext uri="{28A0092B-C50C-407E-A947-70E740481C1C}">
                <a14:useLocalDpi xmlns:a14="http://schemas.microsoft.com/office/drawing/2010/main" val="0"/>
              </a:ext>
            </a:extLst>
          </a:blip>
          <a:srcRect l="6483" t="5769" r="4489" b="16866"/>
          <a:stretch/>
        </p:blipFill>
        <p:spPr>
          <a:xfrm>
            <a:off x="5591831" y="5758093"/>
            <a:ext cx="622633" cy="551864"/>
          </a:xfrm>
          <a:prstGeom prst="rect">
            <a:avLst/>
          </a:prstGeom>
        </p:spPr>
      </p:pic>
      <p:pic>
        <p:nvPicPr>
          <p:cNvPr id="25" name="Picture 24">
            <a:extLst>
              <a:ext uri="{FF2B5EF4-FFF2-40B4-BE49-F238E27FC236}">
                <a16:creationId xmlns:a16="http://schemas.microsoft.com/office/drawing/2014/main" id="{6DF0F708-E28D-FE4B-9E44-B36E80F90001}"/>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4457389" y="3081903"/>
            <a:ext cx="1679707" cy="2014272"/>
          </a:xfrm>
          <a:prstGeom prst="rect">
            <a:avLst/>
          </a:prstGeom>
        </p:spPr>
      </p:pic>
      <p:sp>
        <p:nvSpPr>
          <p:cNvPr id="26" name="Title 1">
            <a:extLst>
              <a:ext uri="{FF2B5EF4-FFF2-40B4-BE49-F238E27FC236}">
                <a16:creationId xmlns:a16="http://schemas.microsoft.com/office/drawing/2014/main" id="{155694E8-B2BF-5B48-904A-00A777EB4D38}"/>
              </a:ext>
            </a:extLst>
          </p:cNvPr>
          <p:cNvSpPr>
            <a:spLocks noGrp="1"/>
          </p:cNvSpPr>
          <p:nvPr>
            <p:ph type="title"/>
          </p:nvPr>
        </p:nvSpPr>
        <p:spPr>
          <a:xfrm>
            <a:off x="635102" y="994864"/>
            <a:ext cx="7886700" cy="1146175"/>
          </a:xfrm>
        </p:spPr>
        <p:txBody>
          <a:bodyPr/>
          <a:lstStyle/>
          <a:p>
            <a:pPr algn="ctr"/>
            <a:r>
              <a:rPr lang="en-US" b="1" dirty="0"/>
              <a:t>The PPST Modules</a:t>
            </a:r>
          </a:p>
        </p:txBody>
      </p:sp>
    </p:spTree>
    <p:extLst>
      <p:ext uri="{BB962C8B-B14F-4D97-AF65-F5344CB8AC3E}">
        <p14:creationId xmlns:p14="http://schemas.microsoft.com/office/powerpoint/2010/main" val="187068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8" presetClass="entr" presetSubtype="1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trips(downLeft)">
                                      <p:cBhvr>
                                        <p:cTn id="13" dur="250"/>
                                        <p:tgtEl>
                                          <p:spTgt spid="7"/>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8" presetClass="entr" presetSubtype="1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trips(downLeft)">
                                      <p:cBhvr>
                                        <p:cTn id="23" dur="250"/>
                                        <p:tgtEl>
                                          <p:spTgt spid="11"/>
                                        </p:tgtEl>
                                      </p:cBhvr>
                                    </p:animEffec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50"/>
                                        <p:tgtEl>
                                          <p:spTgt spid="12"/>
                                        </p:tgtEl>
                                      </p:cBhvr>
                                    </p:animEffect>
                                    <p:anim calcmode="lin" valueType="num">
                                      <p:cBhvr>
                                        <p:cTn id="28" dur="250" fill="hold"/>
                                        <p:tgtEl>
                                          <p:spTgt spid="12"/>
                                        </p:tgtEl>
                                        <p:attrNameLst>
                                          <p:attrName>ppt_x</p:attrName>
                                        </p:attrNameLst>
                                      </p:cBhvr>
                                      <p:tavLst>
                                        <p:tav tm="0">
                                          <p:val>
                                            <p:strVal val="#ppt_x"/>
                                          </p:val>
                                        </p:tav>
                                        <p:tav tm="100000">
                                          <p:val>
                                            <p:strVal val="#ppt_x"/>
                                          </p:val>
                                        </p:tav>
                                      </p:tavLst>
                                    </p:anim>
                                    <p:anim calcmode="lin" valueType="num">
                                      <p:cBhvr>
                                        <p:cTn id="29" dur="25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18" presetClass="entr" presetSubtype="12"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strips(downLeft)">
                                      <p:cBhvr>
                                        <p:cTn id="33" dur="500"/>
                                        <p:tgtEl>
                                          <p:spTgt spid="15"/>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8" presetClass="entr" presetSubtype="12"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strips(downLeft)">
                                      <p:cBhvr>
                                        <p:cTn id="43" dur="250"/>
                                        <p:tgtEl>
                                          <p:spTgt spid="19"/>
                                        </p:tgtEl>
                                      </p:cBhvr>
                                    </p:animEffect>
                                  </p:childTnLst>
                                </p:cTn>
                              </p:par>
                            </p:childTnLst>
                          </p:cTn>
                        </p:par>
                        <p:par>
                          <p:cTn id="44" fill="hold">
                            <p:stCondLst>
                              <p:cond delay="375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250"/>
                                        <p:tgtEl>
                                          <p:spTgt spid="20"/>
                                        </p:tgtEl>
                                      </p:cBhvr>
                                    </p:animEffect>
                                    <p:anim calcmode="lin" valueType="num">
                                      <p:cBhvr>
                                        <p:cTn id="48" dur="250" fill="hold"/>
                                        <p:tgtEl>
                                          <p:spTgt spid="20"/>
                                        </p:tgtEl>
                                        <p:attrNameLst>
                                          <p:attrName>ppt_x</p:attrName>
                                        </p:attrNameLst>
                                      </p:cBhvr>
                                      <p:tavLst>
                                        <p:tav tm="0">
                                          <p:val>
                                            <p:strVal val="#ppt_x"/>
                                          </p:val>
                                        </p:tav>
                                        <p:tav tm="100000">
                                          <p:val>
                                            <p:strVal val="#ppt_x"/>
                                          </p:val>
                                        </p:tav>
                                      </p:tavLst>
                                    </p:anim>
                                    <p:anim calcmode="lin" valueType="num">
                                      <p:cBhvr>
                                        <p:cTn id="49" dur="250" fill="hold"/>
                                        <p:tgtEl>
                                          <p:spTgt spid="20"/>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18" presetClass="entr" presetSubtype="12"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strips(downLeft)">
                                      <p:cBhvr>
                                        <p:cTn id="53" dur="500"/>
                                        <p:tgtEl>
                                          <p:spTgt spid="23"/>
                                        </p:tgtEl>
                                      </p:cBhvr>
                                    </p:animEffect>
                                  </p:childTnLst>
                                </p:cTn>
                              </p:par>
                            </p:childTnLst>
                          </p:cTn>
                        </p:par>
                        <p:par>
                          <p:cTn id="54" fill="hold">
                            <p:stCondLst>
                              <p:cond delay="4500"/>
                            </p:stCondLst>
                            <p:childTnLst>
                              <p:par>
                                <p:cTn id="55" presetID="42"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42"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C790-FF4F-C141-A910-33B18643E230}"/>
              </a:ext>
            </a:extLst>
          </p:cNvPr>
          <p:cNvSpPr>
            <a:spLocks noGrp="1"/>
          </p:cNvSpPr>
          <p:nvPr>
            <p:ph type="title"/>
          </p:nvPr>
        </p:nvSpPr>
        <p:spPr>
          <a:xfrm>
            <a:off x="628650" y="1278463"/>
            <a:ext cx="7886700" cy="1146175"/>
          </a:xfrm>
        </p:spPr>
        <p:txBody>
          <a:bodyPr>
            <a:noAutofit/>
          </a:bodyPr>
          <a:lstStyle/>
          <a:p>
            <a:r>
              <a:rPr lang="fil-PH" sz="3600" b="1" dirty="0">
                <a:latin typeface="Helvetica" panose="020B0604020202020204" pitchFamily="34" charset="0"/>
                <a:cs typeface="Helvetica" panose="020B0604020202020204" pitchFamily="34" charset="0"/>
              </a:rPr>
              <a:t>What can teachers expect to find in each module?</a:t>
            </a:r>
            <a:endParaRPr lang="en-US" sz="3600" dirty="0"/>
          </a:p>
        </p:txBody>
      </p:sp>
      <p:sp>
        <p:nvSpPr>
          <p:cNvPr id="3" name="Content Placeholder 2">
            <a:extLst>
              <a:ext uri="{FF2B5EF4-FFF2-40B4-BE49-F238E27FC236}">
                <a16:creationId xmlns:a16="http://schemas.microsoft.com/office/drawing/2014/main" id="{7BD4A0CE-5C42-F648-AEB1-F02039F75981}"/>
              </a:ext>
            </a:extLst>
          </p:cNvPr>
          <p:cNvSpPr>
            <a:spLocks noGrp="1"/>
          </p:cNvSpPr>
          <p:nvPr>
            <p:ph idx="1"/>
          </p:nvPr>
        </p:nvSpPr>
        <p:spPr>
          <a:xfrm>
            <a:off x="628650" y="2613204"/>
            <a:ext cx="7886700" cy="3829159"/>
          </a:xfrm>
        </p:spPr>
        <p:txBody>
          <a:bodyPr>
            <a:normAutofit/>
          </a:bodyPr>
          <a:lstStyle/>
          <a:p>
            <a:pPr marL="0" indent="0">
              <a:buNone/>
            </a:pPr>
            <a:r>
              <a:rPr lang="fil-PH" dirty="0">
                <a:latin typeface="Helvetica" panose="020B0604020202020204" pitchFamily="34" charset="0"/>
                <a:cs typeface="Helvetica" panose="020B0604020202020204" pitchFamily="34" charset="0"/>
              </a:rPr>
              <a:t>You will discover that each module:</a:t>
            </a:r>
          </a:p>
          <a:p>
            <a:pPr marL="811213" indent="-457200"/>
            <a:r>
              <a:rPr lang="fil-PH" dirty="0">
                <a:latin typeface="Helvetica" panose="020B0604020202020204" pitchFamily="34" charset="0"/>
                <a:cs typeface="Helvetica" panose="020B0604020202020204" pitchFamily="34" charset="0"/>
              </a:rPr>
              <a:t>discusses a </a:t>
            </a:r>
            <a:r>
              <a:rPr lang="fil-PH" dirty="0">
                <a:solidFill>
                  <a:srgbClr val="0000FF"/>
                </a:solidFill>
                <a:latin typeface="Helvetica" panose="020B0604020202020204" pitchFamily="34" charset="0"/>
                <a:cs typeface="Helvetica" panose="020B0604020202020204" pitchFamily="34" charset="0"/>
              </a:rPr>
              <a:t>specific indicator</a:t>
            </a:r>
            <a:r>
              <a:rPr lang="fil-PH" dirty="0">
                <a:latin typeface="Helvetica" panose="020B0604020202020204" pitchFamily="34" charset="0"/>
                <a:cs typeface="Helvetica" panose="020B0604020202020204" pitchFamily="34" charset="0"/>
              </a:rPr>
              <a:t>; </a:t>
            </a:r>
          </a:p>
          <a:p>
            <a:pPr marL="811213" indent="-457200"/>
            <a:r>
              <a:rPr lang="fil-PH" dirty="0">
                <a:latin typeface="Helvetica" panose="020B0604020202020204" pitchFamily="34" charset="0"/>
                <a:cs typeface="Helvetica" panose="020B0604020202020204" pitchFamily="34" charset="0"/>
              </a:rPr>
              <a:t>defines its </a:t>
            </a:r>
            <a:r>
              <a:rPr lang="fil-PH" dirty="0">
                <a:solidFill>
                  <a:srgbClr val="0000FF"/>
                </a:solidFill>
                <a:latin typeface="Helvetica" panose="020B0604020202020204" pitchFamily="34" charset="0"/>
                <a:cs typeface="Helvetica" panose="020B0604020202020204" pitchFamily="34" charset="0"/>
              </a:rPr>
              <a:t>key concepts</a:t>
            </a:r>
            <a:r>
              <a:rPr lang="fil-PH" dirty="0">
                <a:latin typeface="Helvetica" panose="020B0604020202020204" pitchFamily="34" charset="0"/>
                <a:cs typeface="Helvetica" panose="020B0604020202020204" pitchFamily="34" charset="0"/>
              </a:rPr>
              <a:t>; and</a:t>
            </a:r>
          </a:p>
          <a:p>
            <a:pPr marL="811213" indent="-457200"/>
            <a:r>
              <a:rPr lang="fil-PH" dirty="0">
                <a:latin typeface="Helvetica" panose="020B0604020202020204" pitchFamily="34" charset="0"/>
                <a:cs typeface="Helvetica" panose="020B0604020202020204" pitchFamily="34" charset="0"/>
              </a:rPr>
              <a:t>provides </a:t>
            </a:r>
            <a:r>
              <a:rPr lang="fil-PH" dirty="0">
                <a:solidFill>
                  <a:srgbClr val="0000FF"/>
                </a:solidFill>
                <a:latin typeface="Helvetica" panose="020B0604020202020204" pitchFamily="34" charset="0"/>
                <a:cs typeface="Helvetica" panose="020B0604020202020204" pitchFamily="34" charset="0"/>
              </a:rPr>
              <a:t>relevant illustrations of practice </a:t>
            </a:r>
            <a:r>
              <a:rPr lang="fil-PH" dirty="0">
                <a:latin typeface="Helvetica" panose="020B0604020202020204" pitchFamily="34" charset="0"/>
                <a:cs typeface="Helvetica" panose="020B0604020202020204" pitchFamily="34" charset="0"/>
              </a:rPr>
              <a:t>that may help you </a:t>
            </a:r>
            <a:r>
              <a:rPr lang="fil-PH" i="1" dirty="0">
                <a:latin typeface="Helvetica" panose="020B0604020202020204" pitchFamily="34" charset="0"/>
                <a:cs typeface="Helvetica" panose="020B0604020202020204" pitchFamily="34" charset="0"/>
              </a:rPr>
              <a:t>(teachers) </a:t>
            </a:r>
            <a:r>
              <a:rPr lang="fil-PH" dirty="0">
                <a:latin typeface="Helvetica" panose="020B0604020202020204" pitchFamily="34" charset="0"/>
                <a:cs typeface="Helvetica" panose="020B0604020202020204" pitchFamily="34" charset="0"/>
              </a:rPr>
              <a:t>understand and attain this indicator.</a:t>
            </a:r>
            <a:endParaRPr lang="en-AU" dirty="0">
              <a:latin typeface="Helvetica" panose="020B0604020202020204" pitchFamily="34" charset="0"/>
              <a:cs typeface="Helvetica" panose="020B0604020202020204" pitchFamily="34" charset="0"/>
            </a:endParaRPr>
          </a:p>
          <a:p>
            <a:pPr marL="354013" indent="0">
              <a:buNone/>
            </a:pPr>
            <a:r>
              <a:rPr lang="en-US" dirty="0"/>
              <a:t>  </a:t>
            </a:r>
          </a:p>
        </p:txBody>
      </p:sp>
    </p:spTree>
    <p:extLst>
      <p:ext uri="{BB962C8B-B14F-4D97-AF65-F5344CB8AC3E}">
        <p14:creationId xmlns:p14="http://schemas.microsoft.com/office/powerpoint/2010/main" val="2684541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5CA4DF-BAE5-F940-9BB2-9C230BCB4C80}"/>
              </a:ext>
            </a:extLst>
          </p:cNvPr>
          <p:cNvPicPr>
            <a:picLocks noChangeAspect="1"/>
          </p:cNvPicPr>
          <p:nvPr/>
        </p:nvPicPr>
        <p:blipFill rotWithShape="1">
          <a:blip r:embed="rId3"/>
          <a:srcRect b="80223"/>
          <a:stretch/>
        </p:blipFill>
        <p:spPr>
          <a:xfrm>
            <a:off x="226197" y="1149426"/>
            <a:ext cx="1790007" cy="411595"/>
          </a:xfrm>
          <a:prstGeom prst="rect">
            <a:avLst/>
          </a:prstGeom>
        </p:spPr>
      </p:pic>
      <p:pic>
        <p:nvPicPr>
          <p:cNvPr id="3" name="Picture 2">
            <a:extLst>
              <a:ext uri="{FF2B5EF4-FFF2-40B4-BE49-F238E27FC236}">
                <a16:creationId xmlns:a16="http://schemas.microsoft.com/office/drawing/2014/main" id="{26CAE607-0F53-B44F-9E6F-037A77CCA915}"/>
              </a:ext>
            </a:extLst>
          </p:cNvPr>
          <p:cNvPicPr>
            <a:picLocks noChangeAspect="1"/>
          </p:cNvPicPr>
          <p:nvPr/>
        </p:nvPicPr>
        <p:blipFill rotWithShape="1">
          <a:blip r:embed="rId3">
            <a:duotone>
              <a:schemeClr val="bg2">
                <a:shade val="45000"/>
                <a:satMod val="135000"/>
              </a:schemeClr>
              <a:prstClr val="white"/>
            </a:duotone>
          </a:blip>
          <a:srcRect t="21926" b="52092"/>
          <a:stretch/>
        </p:blipFill>
        <p:spPr>
          <a:xfrm>
            <a:off x="226197" y="1810000"/>
            <a:ext cx="1790007" cy="540724"/>
          </a:xfrm>
          <a:prstGeom prst="rect">
            <a:avLst/>
          </a:prstGeom>
        </p:spPr>
      </p:pic>
      <p:pic>
        <p:nvPicPr>
          <p:cNvPr id="4" name="Picture 3">
            <a:extLst>
              <a:ext uri="{FF2B5EF4-FFF2-40B4-BE49-F238E27FC236}">
                <a16:creationId xmlns:a16="http://schemas.microsoft.com/office/drawing/2014/main" id="{DF5E0D89-BD1E-D044-A710-97F88040E39F}"/>
              </a:ext>
            </a:extLst>
          </p:cNvPr>
          <p:cNvPicPr>
            <a:picLocks noChangeAspect="1"/>
          </p:cNvPicPr>
          <p:nvPr/>
        </p:nvPicPr>
        <p:blipFill rotWithShape="1">
          <a:blip r:embed="rId3">
            <a:duotone>
              <a:schemeClr val="bg2">
                <a:shade val="45000"/>
                <a:satMod val="135000"/>
              </a:schemeClr>
              <a:prstClr val="white"/>
            </a:duotone>
          </a:blip>
          <a:srcRect t="48037" b="32186"/>
          <a:stretch/>
        </p:blipFill>
        <p:spPr>
          <a:xfrm>
            <a:off x="226197" y="2620329"/>
            <a:ext cx="1790007" cy="361031"/>
          </a:xfrm>
          <a:prstGeom prst="rect">
            <a:avLst/>
          </a:prstGeom>
        </p:spPr>
      </p:pic>
      <p:pic>
        <p:nvPicPr>
          <p:cNvPr id="5" name="Picture 4">
            <a:extLst>
              <a:ext uri="{FF2B5EF4-FFF2-40B4-BE49-F238E27FC236}">
                <a16:creationId xmlns:a16="http://schemas.microsoft.com/office/drawing/2014/main" id="{8849FBD5-0D35-FD4D-BC72-0A1DD9D132B4}"/>
              </a:ext>
            </a:extLst>
          </p:cNvPr>
          <p:cNvPicPr>
            <a:picLocks noChangeAspect="1"/>
          </p:cNvPicPr>
          <p:nvPr/>
        </p:nvPicPr>
        <p:blipFill rotWithShape="1">
          <a:blip r:embed="rId3">
            <a:duotone>
              <a:schemeClr val="bg2">
                <a:shade val="45000"/>
                <a:satMod val="135000"/>
              </a:schemeClr>
              <a:prstClr val="white"/>
            </a:duotone>
          </a:blip>
          <a:srcRect t="70658"/>
          <a:stretch/>
        </p:blipFill>
        <p:spPr>
          <a:xfrm>
            <a:off x="175627" y="3338249"/>
            <a:ext cx="1790007" cy="512437"/>
          </a:xfrm>
          <a:prstGeom prst="rect">
            <a:avLst/>
          </a:prstGeom>
        </p:spPr>
      </p:pic>
      <p:pic>
        <p:nvPicPr>
          <p:cNvPr id="7" name="Picture 6">
            <a:extLst>
              <a:ext uri="{FF2B5EF4-FFF2-40B4-BE49-F238E27FC236}">
                <a16:creationId xmlns:a16="http://schemas.microsoft.com/office/drawing/2014/main" id="{C19035E0-0612-1545-BBAE-8F5D3820EFA3}"/>
              </a:ext>
            </a:extLst>
          </p:cNvPr>
          <p:cNvPicPr>
            <a:picLocks noChangeAspect="1"/>
          </p:cNvPicPr>
          <p:nvPr/>
        </p:nvPicPr>
        <p:blipFill rotWithShape="1">
          <a:blip r:embed="rId4">
            <a:duotone>
              <a:schemeClr val="bg2">
                <a:shade val="45000"/>
                <a:satMod val="135000"/>
              </a:schemeClr>
              <a:prstClr val="white"/>
            </a:duotone>
          </a:blip>
          <a:srcRect b="70352"/>
          <a:stretch/>
        </p:blipFill>
        <p:spPr>
          <a:xfrm>
            <a:off x="138885" y="4127952"/>
            <a:ext cx="1688868" cy="534315"/>
          </a:xfrm>
          <a:prstGeom prst="rect">
            <a:avLst/>
          </a:prstGeom>
        </p:spPr>
      </p:pic>
      <p:pic>
        <p:nvPicPr>
          <p:cNvPr id="9" name="Picture 8">
            <a:extLst>
              <a:ext uri="{FF2B5EF4-FFF2-40B4-BE49-F238E27FC236}">
                <a16:creationId xmlns:a16="http://schemas.microsoft.com/office/drawing/2014/main" id="{59BF7B25-A23A-7040-B66B-8D565DB0C2FF}"/>
              </a:ext>
            </a:extLst>
          </p:cNvPr>
          <p:cNvPicPr>
            <a:picLocks noChangeAspect="1"/>
          </p:cNvPicPr>
          <p:nvPr/>
        </p:nvPicPr>
        <p:blipFill rotWithShape="1">
          <a:blip r:embed="rId4">
            <a:duotone>
              <a:schemeClr val="bg2">
                <a:shade val="45000"/>
                <a:satMod val="135000"/>
              </a:schemeClr>
              <a:prstClr val="white"/>
            </a:duotone>
          </a:blip>
          <a:srcRect t="30362" b="34948"/>
          <a:stretch/>
        </p:blipFill>
        <p:spPr>
          <a:xfrm>
            <a:off x="147965" y="4924450"/>
            <a:ext cx="1688868" cy="561191"/>
          </a:xfrm>
          <a:prstGeom prst="rect">
            <a:avLst/>
          </a:prstGeom>
        </p:spPr>
      </p:pic>
      <p:pic>
        <p:nvPicPr>
          <p:cNvPr id="11" name="Picture 10">
            <a:extLst>
              <a:ext uri="{FF2B5EF4-FFF2-40B4-BE49-F238E27FC236}">
                <a16:creationId xmlns:a16="http://schemas.microsoft.com/office/drawing/2014/main" id="{CAE84CB7-50BB-1B4E-8588-82C8D749DA28}"/>
              </a:ext>
            </a:extLst>
          </p:cNvPr>
          <p:cNvPicPr>
            <a:picLocks noChangeAspect="1"/>
          </p:cNvPicPr>
          <p:nvPr/>
        </p:nvPicPr>
        <p:blipFill rotWithShape="1">
          <a:blip r:embed="rId4">
            <a:duotone>
              <a:schemeClr val="bg2">
                <a:shade val="45000"/>
                <a:satMod val="135000"/>
              </a:schemeClr>
              <a:prstClr val="white"/>
            </a:duotone>
          </a:blip>
          <a:srcRect t="65310"/>
          <a:stretch/>
        </p:blipFill>
        <p:spPr>
          <a:xfrm>
            <a:off x="138885" y="5797625"/>
            <a:ext cx="1688868" cy="714519"/>
          </a:xfrm>
          <a:prstGeom prst="rect">
            <a:avLst/>
          </a:prstGeom>
        </p:spPr>
      </p:pic>
      <p:pic>
        <p:nvPicPr>
          <p:cNvPr id="12" name="Picture 11">
            <a:extLst>
              <a:ext uri="{FF2B5EF4-FFF2-40B4-BE49-F238E27FC236}">
                <a16:creationId xmlns:a16="http://schemas.microsoft.com/office/drawing/2014/main" id="{603D1EBA-9CC6-344E-9FC6-2FD7349B457F}"/>
              </a:ext>
            </a:extLst>
          </p:cNvPr>
          <p:cNvPicPr>
            <a:picLocks noChangeAspect="1"/>
          </p:cNvPicPr>
          <p:nvPr/>
        </p:nvPicPr>
        <p:blipFill rotWithShape="1">
          <a:blip r:embed="rId3"/>
          <a:srcRect b="80223"/>
          <a:stretch/>
        </p:blipFill>
        <p:spPr>
          <a:xfrm>
            <a:off x="1791178" y="3243542"/>
            <a:ext cx="7126626" cy="1725739"/>
          </a:xfrm>
          <a:prstGeom prst="rect">
            <a:avLst/>
          </a:prstGeom>
        </p:spPr>
      </p:pic>
      <p:sp>
        <p:nvSpPr>
          <p:cNvPr id="14" name="Content Placeholder 2">
            <a:extLst>
              <a:ext uri="{FF2B5EF4-FFF2-40B4-BE49-F238E27FC236}">
                <a16:creationId xmlns:a16="http://schemas.microsoft.com/office/drawing/2014/main" id="{BB66EA3B-3B4E-4C15-96F5-D9A0CE799E8A}"/>
              </a:ext>
            </a:extLst>
          </p:cNvPr>
          <p:cNvSpPr txBox="1">
            <a:spLocks/>
          </p:cNvSpPr>
          <p:nvPr/>
        </p:nvSpPr>
        <p:spPr>
          <a:xfrm>
            <a:off x="2587176" y="1388013"/>
            <a:ext cx="5914708" cy="11430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b="1" dirty="0">
                <a:solidFill>
                  <a:srgbClr val="0432FF"/>
                </a:solidFill>
                <a:latin typeface="Helvetica" panose="020B0604020202020204" pitchFamily="34" charset="0"/>
                <a:cs typeface="Helvetica" panose="020B0604020202020204" pitchFamily="34" charset="0"/>
              </a:rPr>
              <a:t>Each module contains the following parts:</a:t>
            </a:r>
          </a:p>
        </p:txBody>
      </p:sp>
    </p:spTree>
    <p:extLst>
      <p:ext uri="{BB962C8B-B14F-4D97-AF65-F5344CB8AC3E}">
        <p14:creationId xmlns:p14="http://schemas.microsoft.com/office/powerpoint/2010/main" val="206300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nodeType="afterEffect">
                                  <p:stCondLst>
                                    <p:cond delay="1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
                                        <p:tgtEl>
                                          <p:spTgt spid="3"/>
                                        </p:tgtEl>
                                      </p:cBhvr>
                                    </p:animEffect>
                                  </p:childTnLst>
                                </p:cTn>
                              </p:par>
                            </p:childTnLst>
                          </p:cTn>
                        </p:par>
                        <p:par>
                          <p:cTn id="12" fill="hold">
                            <p:stCondLst>
                              <p:cond delay="450"/>
                            </p:stCondLst>
                            <p:childTnLst>
                              <p:par>
                                <p:cTn id="13" presetID="10" presetClass="entr" presetSubtype="0" fill="hold" nodeType="afterEffect">
                                  <p:stCondLst>
                                    <p:cond delay="1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
                                        <p:tgtEl>
                                          <p:spTgt spid="4"/>
                                        </p:tgtEl>
                                      </p:cBhvr>
                                    </p:animEffect>
                                  </p:childTnLst>
                                </p:cTn>
                              </p:par>
                            </p:childTnLst>
                          </p:cTn>
                        </p:par>
                        <p:par>
                          <p:cTn id="16" fill="hold">
                            <p:stCondLst>
                              <p:cond delay="650"/>
                            </p:stCondLst>
                            <p:childTnLst>
                              <p:par>
                                <p:cTn id="17" presetID="10" presetClass="entr" presetSubtype="0" fill="hold" nodeType="afterEffect">
                                  <p:stCondLst>
                                    <p:cond delay="1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
                                        <p:tgtEl>
                                          <p:spTgt spid="5"/>
                                        </p:tgtEl>
                                      </p:cBhvr>
                                    </p:animEffect>
                                  </p:childTnLst>
                                </p:cTn>
                              </p:par>
                            </p:childTnLst>
                          </p:cTn>
                        </p:par>
                        <p:par>
                          <p:cTn id="20" fill="hold">
                            <p:stCondLst>
                              <p:cond delay="850"/>
                            </p:stCondLst>
                            <p:childTnLst>
                              <p:par>
                                <p:cTn id="21" presetID="10" presetClass="entr" presetSubtype="0" fill="hold" nodeType="afterEffect">
                                  <p:stCondLst>
                                    <p:cond delay="1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
                                        <p:tgtEl>
                                          <p:spTgt spid="7"/>
                                        </p:tgtEl>
                                      </p:cBhvr>
                                    </p:animEffect>
                                  </p:childTnLst>
                                </p:cTn>
                              </p:par>
                            </p:childTnLst>
                          </p:cTn>
                        </p:par>
                        <p:par>
                          <p:cTn id="24" fill="hold">
                            <p:stCondLst>
                              <p:cond delay="1050"/>
                            </p:stCondLst>
                            <p:childTnLst>
                              <p:par>
                                <p:cTn id="25" presetID="10" presetClass="entr" presetSubtype="0" fill="hold" nodeType="afterEffect">
                                  <p:stCondLst>
                                    <p:cond delay="1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
                                        <p:tgtEl>
                                          <p:spTgt spid="9"/>
                                        </p:tgtEl>
                                      </p:cBhvr>
                                    </p:animEffect>
                                  </p:childTnLst>
                                </p:cTn>
                              </p:par>
                            </p:childTnLst>
                          </p:cTn>
                        </p:par>
                        <p:par>
                          <p:cTn id="28" fill="hold">
                            <p:stCondLst>
                              <p:cond delay="1250"/>
                            </p:stCondLst>
                            <p:childTnLst>
                              <p:par>
                                <p:cTn id="29" presetID="10" presetClass="entr" presetSubtype="0" fill="hold" nodeType="afterEffect">
                                  <p:stCondLst>
                                    <p:cond delay="1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9A012-AABF-6F4D-BF92-3C0936B3072D}"/>
              </a:ext>
            </a:extLst>
          </p:cNvPr>
          <p:cNvPicPr>
            <a:picLocks noChangeAspect="1"/>
          </p:cNvPicPr>
          <p:nvPr/>
        </p:nvPicPr>
        <p:blipFill rotWithShape="1">
          <a:blip r:embed="rId3">
            <a:duotone>
              <a:schemeClr val="bg2">
                <a:shade val="45000"/>
                <a:satMod val="135000"/>
              </a:schemeClr>
              <a:prstClr val="white"/>
            </a:duotone>
          </a:blip>
          <a:srcRect b="80223"/>
          <a:stretch/>
        </p:blipFill>
        <p:spPr>
          <a:xfrm>
            <a:off x="261887" y="1133694"/>
            <a:ext cx="1790007" cy="411595"/>
          </a:xfrm>
          <a:prstGeom prst="rect">
            <a:avLst/>
          </a:prstGeom>
        </p:spPr>
      </p:pic>
      <p:pic>
        <p:nvPicPr>
          <p:cNvPr id="6" name="Picture 5">
            <a:extLst>
              <a:ext uri="{FF2B5EF4-FFF2-40B4-BE49-F238E27FC236}">
                <a16:creationId xmlns:a16="http://schemas.microsoft.com/office/drawing/2014/main" id="{CBF66311-C904-B242-80A6-6EB815E654F8}"/>
              </a:ext>
            </a:extLst>
          </p:cNvPr>
          <p:cNvPicPr>
            <a:picLocks noChangeAspect="1"/>
          </p:cNvPicPr>
          <p:nvPr/>
        </p:nvPicPr>
        <p:blipFill rotWithShape="1">
          <a:blip r:embed="rId3">
            <a:duotone>
              <a:schemeClr val="bg2">
                <a:shade val="45000"/>
                <a:satMod val="135000"/>
              </a:schemeClr>
              <a:prstClr val="white"/>
            </a:duotone>
          </a:blip>
          <a:srcRect t="70658"/>
          <a:stretch/>
        </p:blipFill>
        <p:spPr>
          <a:xfrm>
            <a:off x="261887" y="3325384"/>
            <a:ext cx="1790007" cy="610667"/>
          </a:xfrm>
          <a:prstGeom prst="rect">
            <a:avLst/>
          </a:prstGeom>
        </p:spPr>
      </p:pic>
      <p:pic>
        <p:nvPicPr>
          <p:cNvPr id="7" name="Picture 6">
            <a:extLst>
              <a:ext uri="{FF2B5EF4-FFF2-40B4-BE49-F238E27FC236}">
                <a16:creationId xmlns:a16="http://schemas.microsoft.com/office/drawing/2014/main" id="{02B78549-E043-A347-B815-7EDAE36BEC4A}"/>
              </a:ext>
            </a:extLst>
          </p:cNvPr>
          <p:cNvPicPr>
            <a:picLocks noChangeAspect="1"/>
          </p:cNvPicPr>
          <p:nvPr/>
        </p:nvPicPr>
        <p:blipFill rotWithShape="1">
          <a:blip r:embed="rId4">
            <a:duotone>
              <a:schemeClr val="bg2">
                <a:shade val="45000"/>
                <a:satMod val="135000"/>
              </a:schemeClr>
              <a:prstClr val="white"/>
            </a:duotone>
          </a:blip>
          <a:srcRect b="70352"/>
          <a:stretch/>
        </p:blipFill>
        <p:spPr>
          <a:xfrm>
            <a:off x="261887" y="4129695"/>
            <a:ext cx="1688868" cy="610667"/>
          </a:xfrm>
          <a:prstGeom prst="rect">
            <a:avLst/>
          </a:prstGeom>
        </p:spPr>
      </p:pic>
      <p:pic>
        <p:nvPicPr>
          <p:cNvPr id="8" name="Picture 7">
            <a:extLst>
              <a:ext uri="{FF2B5EF4-FFF2-40B4-BE49-F238E27FC236}">
                <a16:creationId xmlns:a16="http://schemas.microsoft.com/office/drawing/2014/main" id="{6F760214-F8FD-A347-B97C-B95C51992860}"/>
              </a:ext>
            </a:extLst>
          </p:cNvPr>
          <p:cNvPicPr>
            <a:picLocks noChangeAspect="1"/>
          </p:cNvPicPr>
          <p:nvPr/>
        </p:nvPicPr>
        <p:blipFill rotWithShape="1">
          <a:blip r:embed="rId4">
            <a:duotone>
              <a:schemeClr val="bg2">
                <a:shade val="45000"/>
                <a:satMod val="135000"/>
              </a:schemeClr>
              <a:prstClr val="white"/>
            </a:duotone>
          </a:blip>
          <a:srcRect t="30362" b="34948"/>
          <a:stretch/>
        </p:blipFill>
        <p:spPr>
          <a:xfrm>
            <a:off x="137466" y="5042098"/>
            <a:ext cx="1688868" cy="714519"/>
          </a:xfrm>
          <a:prstGeom prst="rect">
            <a:avLst/>
          </a:prstGeom>
        </p:spPr>
      </p:pic>
      <p:pic>
        <p:nvPicPr>
          <p:cNvPr id="10" name="Picture 9">
            <a:extLst>
              <a:ext uri="{FF2B5EF4-FFF2-40B4-BE49-F238E27FC236}">
                <a16:creationId xmlns:a16="http://schemas.microsoft.com/office/drawing/2014/main" id="{C1098B94-BFC3-B049-83B3-3E235980292D}"/>
              </a:ext>
            </a:extLst>
          </p:cNvPr>
          <p:cNvPicPr>
            <a:picLocks noChangeAspect="1"/>
          </p:cNvPicPr>
          <p:nvPr/>
        </p:nvPicPr>
        <p:blipFill rotWithShape="1">
          <a:blip r:embed="rId4">
            <a:duotone>
              <a:schemeClr val="bg2">
                <a:shade val="45000"/>
                <a:satMod val="135000"/>
              </a:schemeClr>
              <a:prstClr val="white"/>
            </a:duotone>
          </a:blip>
          <a:srcRect t="65310"/>
          <a:stretch/>
        </p:blipFill>
        <p:spPr>
          <a:xfrm>
            <a:off x="137466" y="5959089"/>
            <a:ext cx="1688868" cy="714519"/>
          </a:xfrm>
          <a:prstGeom prst="rect">
            <a:avLst/>
          </a:prstGeom>
        </p:spPr>
      </p:pic>
      <p:sp>
        <p:nvSpPr>
          <p:cNvPr id="12" name="Content Placeholder 2">
            <a:extLst>
              <a:ext uri="{FF2B5EF4-FFF2-40B4-BE49-F238E27FC236}">
                <a16:creationId xmlns:a16="http://schemas.microsoft.com/office/drawing/2014/main" id="{D8B0C222-9221-2F4C-8624-1A36B66B7469}"/>
              </a:ext>
            </a:extLst>
          </p:cNvPr>
          <p:cNvSpPr txBox="1">
            <a:spLocks/>
          </p:cNvSpPr>
          <p:nvPr/>
        </p:nvSpPr>
        <p:spPr>
          <a:xfrm>
            <a:off x="2587176" y="1388013"/>
            <a:ext cx="5914708" cy="11430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b="1" dirty="0">
                <a:solidFill>
                  <a:srgbClr val="0432FF"/>
                </a:solidFill>
                <a:latin typeface="Helvetica" panose="020B0604020202020204" pitchFamily="34" charset="0"/>
                <a:cs typeface="Helvetica" panose="020B0604020202020204" pitchFamily="34" charset="0"/>
              </a:rPr>
              <a:t>Each module contains the following parts:</a:t>
            </a:r>
          </a:p>
        </p:txBody>
      </p:sp>
      <p:pic>
        <p:nvPicPr>
          <p:cNvPr id="13" name="Picture 12">
            <a:extLst>
              <a:ext uri="{FF2B5EF4-FFF2-40B4-BE49-F238E27FC236}">
                <a16:creationId xmlns:a16="http://schemas.microsoft.com/office/drawing/2014/main" id="{C35FEE91-DFE6-A644-9916-6CA9D2D198D9}"/>
              </a:ext>
            </a:extLst>
          </p:cNvPr>
          <p:cNvPicPr>
            <a:picLocks noChangeAspect="1"/>
          </p:cNvPicPr>
          <p:nvPr/>
        </p:nvPicPr>
        <p:blipFill rotWithShape="1">
          <a:blip r:embed="rId3"/>
          <a:srcRect t="48037" b="32186"/>
          <a:stretch/>
        </p:blipFill>
        <p:spPr>
          <a:xfrm>
            <a:off x="261887" y="1757009"/>
            <a:ext cx="1790007" cy="411595"/>
          </a:xfrm>
          <a:prstGeom prst="rect">
            <a:avLst/>
          </a:prstGeom>
        </p:spPr>
      </p:pic>
      <p:pic>
        <p:nvPicPr>
          <p:cNvPr id="14" name="Picture 13">
            <a:extLst>
              <a:ext uri="{FF2B5EF4-FFF2-40B4-BE49-F238E27FC236}">
                <a16:creationId xmlns:a16="http://schemas.microsoft.com/office/drawing/2014/main" id="{E43C8C3B-0C20-C447-8DD7-8C6485A94379}"/>
              </a:ext>
            </a:extLst>
          </p:cNvPr>
          <p:cNvPicPr>
            <a:picLocks noChangeAspect="1"/>
          </p:cNvPicPr>
          <p:nvPr/>
        </p:nvPicPr>
        <p:blipFill rotWithShape="1">
          <a:blip r:embed="rId3">
            <a:duotone>
              <a:schemeClr val="bg2">
                <a:shade val="45000"/>
                <a:satMod val="135000"/>
              </a:schemeClr>
              <a:prstClr val="white"/>
            </a:duotone>
          </a:blip>
          <a:srcRect t="21926" b="52092"/>
          <a:stretch/>
        </p:blipFill>
        <p:spPr>
          <a:xfrm>
            <a:off x="160748" y="2547451"/>
            <a:ext cx="1790007" cy="540724"/>
          </a:xfrm>
          <a:prstGeom prst="rect">
            <a:avLst/>
          </a:prstGeom>
        </p:spPr>
      </p:pic>
      <p:pic>
        <p:nvPicPr>
          <p:cNvPr id="15" name="Picture 14">
            <a:extLst>
              <a:ext uri="{FF2B5EF4-FFF2-40B4-BE49-F238E27FC236}">
                <a16:creationId xmlns:a16="http://schemas.microsoft.com/office/drawing/2014/main" id="{5876D1BB-3449-B946-8030-1DCD00AB50C4}"/>
              </a:ext>
            </a:extLst>
          </p:cNvPr>
          <p:cNvPicPr>
            <a:picLocks noChangeAspect="1"/>
          </p:cNvPicPr>
          <p:nvPr/>
        </p:nvPicPr>
        <p:blipFill rotWithShape="1">
          <a:blip r:embed="rId3"/>
          <a:srcRect l="-2979" t="48037" r="2979" b="32186"/>
          <a:stretch/>
        </p:blipFill>
        <p:spPr>
          <a:xfrm>
            <a:off x="1765839" y="3290647"/>
            <a:ext cx="7366426" cy="1751451"/>
          </a:xfrm>
          <a:prstGeom prst="rect">
            <a:avLst/>
          </a:prstGeom>
        </p:spPr>
      </p:pic>
    </p:spTree>
    <p:extLst>
      <p:ext uri="{BB962C8B-B14F-4D97-AF65-F5344CB8AC3E}">
        <p14:creationId xmlns:p14="http://schemas.microsoft.com/office/powerpoint/2010/main" val="1027402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9A012-AABF-6F4D-BF92-3C0936B3072D}"/>
              </a:ext>
            </a:extLst>
          </p:cNvPr>
          <p:cNvPicPr>
            <a:picLocks noChangeAspect="1"/>
          </p:cNvPicPr>
          <p:nvPr/>
        </p:nvPicPr>
        <p:blipFill rotWithShape="1">
          <a:blip r:embed="rId3">
            <a:duotone>
              <a:schemeClr val="bg2">
                <a:shade val="45000"/>
                <a:satMod val="135000"/>
              </a:schemeClr>
              <a:prstClr val="white"/>
            </a:duotone>
          </a:blip>
          <a:srcRect b="80223"/>
          <a:stretch/>
        </p:blipFill>
        <p:spPr>
          <a:xfrm>
            <a:off x="261887" y="1133694"/>
            <a:ext cx="1790007" cy="411595"/>
          </a:xfrm>
          <a:prstGeom prst="rect">
            <a:avLst/>
          </a:prstGeom>
        </p:spPr>
      </p:pic>
      <p:pic>
        <p:nvPicPr>
          <p:cNvPr id="3" name="Picture 2">
            <a:extLst>
              <a:ext uri="{FF2B5EF4-FFF2-40B4-BE49-F238E27FC236}">
                <a16:creationId xmlns:a16="http://schemas.microsoft.com/office/drawing/2014/main" id="{A73EDE25-B5C1-E84E-A38C-5059AEAD03DC}"/>
              </a:ext>
            </a:extLst>
          </p:cNvPr>
          <p:cNvPicPr>
            <a:picLocks noChangeAspect="1"/>
          </p:cNvPicPr>
          <p:nvPr/>
        </p:nvPicPr>
        <p:blipFill rotWithShape="1">
          <a:blip r:embed="rId3"/>
          <a:srcRect t="21926" b="52092"/>
          <a:stretch/>
        </p:blipFill>
        <p:spPr>
          <a:xfrm>
            <a:off x="261887" y="2498317"/>
            <a:ext cx="1790007" cy="540724"/>
          </a:xfrm>
          <a:prstGeom prst="rect">
            <a:avLst/>
          </a:prstGeom>
        </p:spPr>
      </p:pic>
      <p:pic>
        <p:nvPicPr>
          <p:cNvPr id="4" name="Picture 3">
            <a:extLst>
              <a:ext uri="{FF2B5EF4-FFF2-40B4-BE49-F238E27FC236}">
                <a16:creationId xmlns:a16="http://schemas.microsoft.com/office/drawing/2014/main" id="{3006E1D6-5BCD-BB4D-97E4-DDEE914BF1D2}"/>
              </a:ext>
            </a:extLst>
          </p:cNvPr>
          <p:cNvPicPr>
            <a:picLocks noChangeAspect="1"/>
          </p:cNvPicPr>
          <p:nvPr/>
        </p:nvPicPr>
        <p:blipFill rotWithShape="1">
          <a:blip r:embed="rId3">
            <a:duotone>
              <a:schemeClr val="bg2">
                <a:shade val="45000"/>
                <a:satMod val="135000"/>
              </a:schemeClr>
              <a:prstClr val="white"/>
            </a:duotone>
          </a:blip>
          <a:srcRect t="48037" b="32186"/>
          <a:stretch/>
        </p:blipFill>
        <p:spPr>
          <a:xfrm>
            <a:off x="247795" y="1792166"/>
            <a:ext cx="1790007" cy="411595"/>
          </a:xfrm>
          <a:prstGeom prst="rect">
            <a:avLst/>
          </a:prstGeom>
        </p:spPr>
      </p:pic>
      <p:pic>
        <p:nvPicPr>
          <p:cNvPr id="6" name="Picture 5">
            <a:extLst>
              <a:ext uri="{FF2B5EF4-FFF2-40B4-BE49-F238E27FC236}">
                <a16:creationId xmlns:a16="http://schemas.microsoft.com/office/drawing/2014/main" id="{CBF66311-C904-B242-80A6-6EB815E654F8}"/>
              </a:ext>
            </a:extLst>
          </p:cNvPr>
          <p:cNvPicPr>
            <a:picLocks noChangeAspect="1"/>
          </p:cNvPicPr>
          <p:nvPr/>
        </p:nvPicPr>
        <p:blipFill rotWithShape="1">
          <a:blip r:embed="rId3">
            <a:duotone>
              <a:schemeClr val="bg2">
                <a:shade val="45000"/>
                <a:satMod val="135000"/>
              </a:schemeClr>
              <a:prstClr val="white"/>
            </a:duotone>
          </a:blip>
          <a:srcRect t="70658"/>
          <a:stretch/>
        </p:blipFill>
        <p:spPr>
          <a:xfrm>
            <a:off x="261887" y="3325384"/>
            <a:ext cx="1790007" cy="610667"/>
          </a:xfrm>
          <a:prstGeom prst="rect">
            <a:avLst/>
          </a:prstGeom>
        </p:spPr>
      </p:pic>
      <p:pic>
        <p:nvPicPr>
          <p:cNvPr id="7" name="Picture 6">
            <a:extLst>
              <a:ext uri="{FF2B5EF4-FFF2-40B4-BE49-F238E27FC236}">
                <a16:creationId xmlns:a16="http://schemas.microsoft.com/office/drawing/2014/main" id="{02B78549-E043-A347-B815-7EDAE36BEC4A}"/>
              </a:ext>
            </a:extLst>
          </p:cNvPr>
          <p:cNvPicPr>
            <a:picLocks noChangeAspect="1"/>
          </p:cNvPicPr>
          <p:nvPr/>
        </p:nvPicPr>
        <p:blipFill rotWithShape="1">
          <a:blip r:embed="rId4">
            <a:duotone>
              <a:schemeClr val="bg2">
                <a:shade val="45000"/>
                <a:satMod val="135000"/>
              </a:schemeClr>
              <a:prstClr val="white"/>
            </a:duotone>
          </a:blip>
          <a:srcRect b="70352"/>
          <a:stretch/>
        </p:blipFill>
        <p:spPr>
          <a:xfrm>
            <a:off x="261887" y="4129695"/>
            <a:ext cx="1688868" cy="610667"/>
          </a:xfrm>
          <a:prstGeom prst="rect">
            <a:avLst/>
          </a:prstGeom>
        </p:spPr>
      </p:pic>
      <p:pic>
        <p:nvPicPr>
          <p:cNvPr id="8" name="Picture 7">
            <a:extLst>
              <a:ext uri="{FF2B5EF4-FFF2-40B4-BE49-F238E27FC236}">
                <a16:creationId xmlns:a16="http://schemas.microsoft.com/office/drawing/2014/main" id="{6F760214-F8FD-A347-B97C-B95C51992860}"/>
              </a:ext>
            </a:extLst>
          </p:cNvPr>
          <p:cNvPicPr>
            <a:picLocks noChangeAspect="1"/>
          </p:cNvPicPr>
          <p:nvPr/>
        </p:nvPicPr>
        <p:blipFill rotWithShape="1">
          <a:blip r:embed="rId4">
            <a:duotone>
              <a:schemeClr val="bg2">
                <a:shade val="45000"/>
                <a:satMod val="135000"/>
              </a:schemeClr>
              <a:prstClr val="white"/>
            </a:duotone>
          </a:blip>
          <a:srcRect t="30362" b="34948"/>
          <a:stretch/>
        </p:blipFill>
        <p:spPr>
          <a:xfrm>
            <a:off x="137466" y="5042098"/>
            <a:ext cx="1688868" cy="714519"/>
          </a:xfrm>
          <a:prstGeom prst="rect">
            <a:avLst/>
          </a:prstGeom>
        </p:spPr>
      </p:pic>
      <p:pic>
        <p:nvPicPr>
          <p:cNvPr id="10" name="Picture 9">
            <a:extLst>
              <a:ext uri="{FF2B5EF4-FFF2-40B4-BE49-F238E27FC236}">
                <a16:creationId xmlns:a16="http://schemas.microsoft.com/office/drawing/2014/main" id="{C1098B94-BFC3-B049-83B3-3E235980292D}"/>
              </a:ext>
            </a:extLst>
          </p:cNvPr>
          <p:cNvPicPr>
            <a:picLocks noChangeAspect="1"/>
          </p:cNvPicPr>
          <p:nvPr/>
        </p:nvPicPr>
        <p:blipFill rotWithShape="1">
          <a:blip r:embed="rId4">
            <a:duotone>
              <a:schemeClr val="bg2">
                <a:shade val="45000"/>
                <a:satMod val="135000"/>
              </a:schemeClr>
              <a:prstClr val="white"/>
            </a:duotone>
          </a:blip>
          <a:srcRect t="65310"/>
          <a:stretch/>
        </p:blipFill>
        <p:spPr>
          <a:xfrm>
            <a:off x="137466" y="5959089"/>
            <a:ext cx="1688868" cy="714519"/>
          </a:xfrm>
          <a:prstGeom prst="rect">
            <a:avLst/>
          </a:prstGeom>
        </p:spPr>
      </p:pic>
      <p:pic>
        <p:nvPicPr>
          <p:cNvPr id="11" name="Picture 10">
            <a:extLst>
              <a:ext uri="{FF2B5EF4-FFF2-40B4-BE49-F238E27FC236}">
                <a16:creationId xmlns:a16="http://schemas.microsoft.com/office/drawing/2014/main" id="{61C836C7-46D4-4D45-A03C-69CB8DDACE3E}"/>
              </a:ext>
            </a:extLst>
          </p:cNvPr>
          <p:cNvPicPr>
            <a:picLocks noChangeAspect="1"/>
          </p:cNvPicPr>
          <p:nvPr/>
        </p:nvPicPr>
        <p:blipFill rotWithShape="1">
          <a:blip r:embed="rId3"/>
          <a:srcRect t="21926" b="52092"/>
          <a:stretch/>
        </p:blipFill>
        <p:spPr>
          <a:xfrm>
            <a:off x="1954350" y="3325383"/>
            <a:ext cx="7052184" cy="2144603"/>
          </a:xfrm>
          <a:prstGeom prst="rect">
            <a:avLst/>
          </a:prstGeom>
        </p:spPr>
      </p:pic>
      <p:sp>
        <p:nvSpPr>
          <p:cNvPr id="13" name="Content Placeholder 2">
            <a:extLst>
              <a:ext uri="{FF2B5EF4-FFF2-40B4-BE49-F238E27FC236}">
                <a16:creationId xmlns:a16="http://schemas.microsoft.com/office/drawing/2014/main" id="{3E43C4CE-614E-428B-AC9C-29E00AFDBF0C}"/>
              </a:ext>
            </a:extLst>
          </p:cNvPr>
          <p:cNvSpPr txBox="1">
            <a:spLocks/>
          </p:cNvSpPr>
          <p:nvPr/>
        </p:nvSpPr>
        <p:spPr>
          <a:xfrm>
            <a:off x="2587176" y="1388013"/>
            <a:ext cx="5914708" cy="11430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b="1" dirty="0">
                <a:solidFill>
                  <a:srgbClr val="0432FF"/>
                </a:solidFill>
                <a:latin typeface="Helvetica" panose="020B0604020202020204" pitchFamily="34" charset="0"/>
                <a:cs typeface="Helvetica" panose="020B0604020202020204" pitchFamily="34" charset="0"/>
              </a:rPr>
              <a:t>Each module contains the following parts:</a:t>
            </a:r>
          </a:p>
        </p:txBody>
      </p:sp>
    </p:spTree>
    <p:extLst>
      <p:ext uri="{BB962C8B-B14F-4D97-AF65-F5344CB8AC3E}">
        <p14:creationId xmlns:p14="http://schemas.microsoft.com/office/powerpoint/2010/main" val="1670930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9A012-AABF-6F4D-BF92-3C0936B3072D}"/>
              </a:ext>
            </a:extLst>
          </p:cNvPr>
          <p:cNvPicPr>
            <a:picLocks noChangeAspect="1"/>
          </p:cNvPicPr>
          <p:nvPr/>
        </p:nvPicPr>
        <p:blipFill rotWithShape="1">
          <a:blip r:embed="rId3">
            <a:duotone>
              <a:schemeClr val="bg2">
                <a:shade val="45000"/>
                <a:satMod val="135000"/>
              </a:schemeClr>
              <a:prstClr val="white"/>
            </a:duotone>
          </a:blip>
          <a:srcRect b="80223"/>
          <a:stretch/>
        </p:blipFill>
        <p:spPr>
          <a:xfrm>
            <a:off x="261887" y="1133694"/>
            <a:ext cx="1790007" cy="411595"/>
          </a:xfrm>
          <a:prstGeom prst="rect">
            <a:avLst/>
          </a:prstGeom>
        </p:spPr>
      </p:pic>
      <p:pic>
        <p:nvPicPr>
          <p:cNvPr id="7" name="Picture 6">
            <a:extLst>
              <a:ext uri="{FF2B5EF4-FFF2-40B4-BE49-F238E27FC236}">
                <a16:creationId xmlns:a16="http://schemas.microsoft.com/office/drawing/2014/main" id="{02B78549-E043-A347-B815-7EDAE36BEC4A}"/>
              </a:ext>
            </a:extLst>
          </p:cNvPr>
          <p:cNvPicPr>
            <a:picLocks noChangeAspect="1"/>
          </p:cNvPicPr>
          <p:nvPr/>
        </p:nvPicPr>
        <p:blipFill rotWithShape="1">
          <a:blip r:embed="rId4">
            <a:duotone>
              <a:schemeClr val="bg2">
                <a:shade val="45000"/>
                <a:satMod val="135000"/>
              </a:schemeClr>
              <a:prstClr val="white"/>
            </a:duotone>
          </a:blip>
          <a:srcRect b="70352"/>
          <a:stretch/>
        </p:blipFill>
        <p:spPr>
          <a:xfrm>
            <a:off x="261887" y="4129695"/>
            <a:ext cx="1688868" cy="610667"/>
          </a:xfrm>
          <a:prstGeom prst="rect">
            <a:avLst/>
          </a:prstGeom>
        </p:spPr>
      </p:pic>
      <p:pic>
        <p:nvPicPr>
          <p:cNvPr id="8" name="Picture 7">
            <a:extLst>
              <a:ext uri="{FF2B5EF4-FFF2-40B4-BE49-F238E27FC236}">
                <a16:creationId xmlns:a16="http://schemas.microsoft.com/office/drawing/2014/main" id="{6F760214-F8FD-A347-B97C-B95C51992860}"/>
              </a:ext>
            </a:extLst>
          </p:cNvPr>
          <p:cNvPicPr>
            <a:picLocks noChangeAspect="1"/>
          </p:cNvPicPr>
          <p:nvPr/>
        </p:nvPicPr>
        <p:blipFill rotWithShape="1">
          <a:blip r:embed="rId4">
            <a:duotone>
              <a:schemeClr val="bg2">
                <a:shade val="45000"/>
                <a:satMod val="135000"/>
              </a:schemeClr>
              <a:prstClr val="white"/>
            </a:duotone>
          </a:blip>
          <a:srcRect t="30362" b="34948"/>
          <a:stretch/>
        </p:blipFill>
        <p:spPr>
          <a:xfrm>
            <a:off x="137466" y="5042098"/>
            <a:ext cx="1688868" cy="714519"/>
          </a:xfrm>
          <a:prstGeom prst="rect">
            <a:avLst/>
          </a:prstGeom>
        </p:spPr>
      </p:pic>
      <p:pic>
        <p:nvPicPr>
          <p:cNvPr id="10" name="Picture 9">
            <a:extLst>
              <a:ext uri="{FF2B5EF4-FFF2-40B4-BE49-F238E27FC236}">
                <a16:creationId xmlns:a16="http://schemas.microsoft.com/office/drawing/2014/main" id="{C1098B94-BFC3-B049-83B3-3E235980292D}"/>
              </a:ext>
            </a:extLst>
          </p:cNvPr>
          <p:cNvPicPr>
            <a:picLocks noChangeAspect="1"/>
          </p:cNvPicPr>
          <p:nvPr/>
        </p:nvPicPr>
        <p:blipFill rotWithShape="1">
          <a:blip r:embed="rId4">
            <a:duotone>
              <a:schemeClr val="bg2">
                <a:shade val="45000"/>
                <a:satMod val="135000"/>
              </a:schemeClr>
              <a:prstClr val="white"/>
            </a:duotone>
          </a:blip>
          <a:srcRect t="65310"/>
          <a:stretch/>
        </p:blipFill>
        <p:spPr>
          <a:xfrm>
            <a:off x="137466" y="5959089"/>
            <a:ext cx="1688868" cy="714519"/>
          </a:xfrm>
          <a:prstGeom prst="rect">
            <a:avLst/>
          </a:prstGeom>
        </p:spPr>
      </p:pic>
      <p:sp>
        <p:nvSpPr>
          <p:cNvPr id="12" name="Content Placeholder 2">
            <a:extLst>
              <a:ext uri="{FF2B5EF4-FFF2-40B4-BE49-F238E27FC236}">
                <a16:creationId xmlns:a16="http://schemas.microsoft.com/office/drawing/2014/main" id="{D8B0C222-9221-2F4C-8624-1A36B66B7469}"/>
              </a:ext>
            </a:extLst>
          </p:cNvPr>
          <p:cNvSpPr txBox="1">
            <a:spLocks/>
          </p:cNvSpPr>
          <p:nvPr/>
        </p:nvSpPr>
        <p:spPr>
          <a:xfrm>
            <a:off x="2587176" y="1388013"/>
            <a:ext cx="5914708" cy="11430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b="1" dirty="0">
                <a:solidFill>
                  <a:srgbClr val="0432FF"/>
                </a:solidFill>
                <a:latin typeface="Helvetica" panose="020B0604020202020204" pitchFamily="34" charset="0"/>
                <a:cs typeface="Helvetica" panose="020B0604020202020204" pitchFamily="34" charset="0"/>
              </a:rPr>
              <a:t>Each module contains the following parts:</a:t>
            </a:r>
          </a:p>
        </p:txBody>
      </p:sp>
      <p:pic>
        <p:nvPicPr>
          <p:cNvPr id="14" name="Picture 13">
            <a:extLst>
              <a:ext uri="{FF2B5EF4-FFF2-40B4-BE49-F238E27FC236}">
                <a16:creationId xmlns:a16="http://schemas.microsoft.com/office/drawing/2014/main" id="{E43C8C3B-0C20-C447-8DD7-8C6485A94379}"/>
              </a:ext>
            </a:extLst>
          </p:cNvPr>
          <p:cNvPicPr>
            <a:picLocks noChangeAspect="1"/>
          </p:cNvPicPr>
          <p:nvPr/>
        </p:nvPicPr>
        <p:blipFill rotWithShape="1">
          <a:blip r:embed="rId3">
            <a:duotone>
              <a:schemeClr val="bg2">
                <a:shade val="45000"/>
                <a:satMod val="135000"/>
              </a:schemeClr>
              <a:prstClr val="white"/>
            </a:duotone>
          </a:blip>
          <a:srcRect t="21926" b="52092"/>
          <a:stretch/>
        </p:blipFill>
        <p:spPr>
          <a:xfrm>
            <a:off x="261885" y="1807742"/>
            <a:ext cx="1790007" cy="540724"/>
          </a:xfrm>
          <a:prstGeom prst="rect">
            <a:avLst/>
          </a:prstGeom>
        </p:spPr>
      </p:pic>
      <p:pic>
        <p:nvPicPr>
          <p:cNvPr id="11" name="Picture 10">
            <a:extLst>
              <a:ext uri="{FF2B5EF4-FFF2-40B4-BE49-F238E27FC236}">
                <a16:creationId xmlns:a16="http://schemas.microsoft.com/office/drawing/2014/main" id="{9BB1237D-6660-C347-A207-FACD6ABE995E}"/>
              </a:ext>
            </a:extLst>
          </p:cNvPr>
          <p:cNvPicPr>
            <a:picLocks noChangeAspect="1"/>
          </p:cNvPicPr>
          <p:nvPr/>
        </p:nvPicPr>
        <p:blipFill rotWithShape="1">
          <a:blip r:embed="rId3"/>
          <a:srcRect t="70658"/>
          <a:stretch/>
        </p:blipFill>
        <p:spPr>
          <a:xfrm>
            <a:off x="2051892" y="3247581"/>
            <a:ext cx="6830221" cy="2327310"/>
          </a:xfrm>
          <a:prstGeom prst="rect">
            <a:avLst/>
          </a:prstGeom>
        </p:spPr>
      </p:pic>
      <p:pic>
        <p:nvPicPr>
          <p:cNvPr id="16" name="Picture 15">
            <a:extLst>
              <a:ext uri="{FF2B5EF4-FFF2-40B4-BE49-F238E27FC236}">
                <a16:creationId xmlns:a16="http://schemas.microsoft.com/office/drawing/2014/main" id="{F5EC738E-F9C2-2A4B-9005-98E640947907}"/>
              </a:ext>
            </a:extLst>
          </p:cNvPr>
          <p:cNvPicPr>
            <a:picLocks noChangeAspect="1"/>
          </p:cNvPicPr>
          <p:nvPr/>
        </p:nvPicPr>
        <p:blipFill rotWithShape="1">
          <a:blip r:embed="rId3">
            <a:duotone>
              <a:schemeClr val="bg2">
                <a:shade val="45000"/>
                <a:satMod val="135000"/>
              </a:schemeClr>
              <a:prstClr val="white"/>
            </a:duotone>
          </a:blip>
          <a:srcRect t="48037" b="32186"/>
          <a:stretch/>
        </p:blipFill>
        <p:spPr>
          <a:xfrm>
            <a:off x="261884" y="2444404"/>
            <a:ext cx="1790007" cy="411595"/>
          </a:xfrm>
          <a:prstGeom prst="rect">
            <a:avLst/>
          </a:prstGeom>
        </p:spPr>
      </p:pic>
      <p:pic>
        <p:nvPicPr>
          <p:cNvPr id="17" name="Picture 16">
            <a:extLst>
              <a:ext uri="{FF2B5EF4-FFF2-40B4-BE49-F238E27FC236}">
                <a16:creationId xmlns:a16="http://schemas.microsoft.com/office/drawing/2014/main" id="{5962D20C-57B4-2A42-8A82-D48BC5114BEF}"/>
              </a:ext>
            </a:extLst>
          </p:cNvPr>
          <p:cNvPicPr>
            <a:picLocks noChangeAspect="1"/>
          </p:cNvPicPr>
          <p:nvPr/>
        </p:nvPicPr>
        <p:blipFill rotWithShape="1">
          <a:blip r:embed="rId3"/>
          <a:srcRect t="70658"/>
          <a:stretch/>
        </p:blipFill>
        <p:spPr>
          <a:xfrm>
            <a:off x="261883" y="3163053"/>
            <a:ext cx="1790007" cy="610667"/>
          </a:xfrm>
          <a:prstGeom prst="rect">
            <a:avLst/>
          </a:prstGeom>
        </p:spPr>
      </p:pic>
    </p:spTree>
    <p:extLst>
      <p:ext uri="{BB962C8B-B14F-4D97-AF65-F5344CB8AC3E}">
        <p14:creationId xmlns:p14="http://schemas.microsoft.com/office/powerpoint/2010/main" val="2948025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9A012-AABF-6F4D-BF92-3C0936B3072D}"/>
              </a:ext>
            </a:extLst>
          </p:cNvPr>
          <p:cNvPicPr>
            <a:picLocks noChangeAspect="1"/>
          </p:cNvPicPr>
          <p:nvPr/>
        </p:nvPicPr>
        <p:blipFill rotWithShape="1">
          <a:blip r:embed="rId3">
            <a:duotone>
              <a:schemeClr val="bg2">
                <a:shade val="45000"/>
                <a:satMod val="135000"/>
              </a:schemeClr>
              <a:prstClr val="white"/>
            </a:duotone>
          </a:blip>
          <a:srcRect b="80223"/>
          <a:stretch/>
        </p:blipFill>
        <p:spPr>
          <a:xfrm>
            <a:off x="261887" y="1133694"/>
            <a:ext cx="1790007" cy="411595"/>
          </a:xfrm>
          <a:prstGeom prst="rect">
            <a:avLst/>
          </a:prstGeom>
        </p:spPr>
      </p:pic>
      <p:pic>
        <p:nvPicPr>
          <p:cNvPr id="4" name="Picture 3">
            <a:extLst>
              <a:ext uri="{FF2B5EF4-FFF2-40B4-BE49-F238E27FC236}">
                <a16:creationId xmlns:a16="http://schemas.microsoft.com/office/drawing/2014/main" id="{3006E1D6-5BCD-BB4D-97E4-DDEE914BF1D2}"/>
              </a:ext>
            </a:extLst>
          </p:cNvPr>
          <p:cNvPicPr>
            <a:picLocks noChangeAspect="1"/>
          </p:cNvPicPr>
          <p:nvPr/>
        </p:nvPicPr>
        <p:blipFill rotWithShape="1">
          <a:blip r:embed="rId3">
            <a:duotone>
              <a:schemeClr val="bg2">
                <a:shade val="45000"/>
                <a:satMod val="135000"/>
              </a:schemeClr>
              <a:prstClr val="white"/>
            </a:duotone>
          </a:blip>
          <a:srcRect t="48037" b="32186"/>
          <a:stretch/>
        </p:blipFill>
        <p:spPr>
          <a:xfrm>
            <a:off x="261887" y="2531030"/>
            <a:ext cx="1790007" cy="411595"/>
          </a:xfrm>
          <a:prstGeom prst="rect">
            <a:avLst/>
          </a:prstGeom>
        </p:spPr>
      </p:pic>
      <p:pic>
        <p:nvPicPr>
          <p:cNvPr id="8" name="Picture 7">
            <a:extLst>
              <a:ext uri="{FF2B5EF4-FFF2-40B4-BE49-F238E27FC236}">
                <a16:creationId xmlns:a16="http://schemas.microsoft.com/office/drawing/2014/main" id="{6F760214-F8FD-A347-B97C-B95C51992860}"/>
              </a:ext>
            </a:extLst>
          </p:cNvPr>
          <p:cNvPicPr>
            <a:picLocks noChangeAspect="1"/>
          </p:cNvPicPr>
          <p:nvPr/>
        </p:nvPicPr>
        <p:blipFill rotWithShape="1">
          <a:blip r:embed="rId4">
            <a:duotone>
              <a:schemeClr val="bg2">
                <a:shade val="45000"/>
                <a:satMod val="135000"/>
              </a:schemeClr>
              <a:prstClr val="white"/>
            </a:duotone>
          </a:blip>
          <a:srcRect t="30362" b="34948"/>
          <a:stretch/>
        </p:blipFill>
        <p:spPr>
          <a:xfrm>
            <a:off x="137466" y="5042098"/>
            <a:ext cx="1688868" cy="714519"/>
          </a:xfrm>
          <a:prstGeom prst="rect">
            <a:avLst/>
          </a:prstGeom>
        </p:spPr>
      </p:pic>
      <p:pic>
        <p:nvPicPr>
          <p:cNvPr id="10" name="Picture 9">
            <a:extLst>
              <a:ext uri="{FF2B5EF4-FFF2-40B4-BE49-F238E27FC236}">
                <a16:creationId xmlns:a16="http://schemas.microsoft.com/office/drawing/2014/main" id="{C1098B94-BFC3-B049-83B3-3E235980292D}"/>
              </a:ext>
            </a:extLst>
          </p:cNvPr>
          <p:cNvPicPr>
            <a:picLocks noChangeAspect="1"/>
          </p:cNvPicPr>
          <p:nvPr/>
        </p:nvPicPr>
        <p:blipFill rotWithShape="1">
          <a:blip r:embed="rId4">
            <a:duotone>
              <a:schemeClr val="bg2">
                <a:shade val="45000"/>
                <a:satMod val="135000"/>
              </a:schemeClr>
              <a:prstClr val="white"/>
            </a:duotone>
          </a:blip>
          <a:srcRect t="65310"/>
          <a:stretch/>
        </p:blipFill>
        <p:spPr>
          <a:xfrm>
            <a:off x="137466" y="5959089"/>
            <a:ext cx="1688868" cy="714519"/>
          </a:xfrm>
          <a:prstGeom prst="rect">
            <a:avLst/>
          </a:prstGeom>
        </p:spPr>
      </p:pic>
      <p:sp>
        <p:nvSpPr>
          <p:cNvPr id="12" name="Content Placeholder 2">
            <a:extLst>
              <a:ext uri="{FF2B5EF4-FFF2-40B4-BE49-F238E27FC236}">
                <a16:creationId xmlns:a16="http://schemas.microsoft.com/office/drawing/2014/main" id="{D8B0C222-9221-2F4C-8624-1A36B66B7469}"/>
              </a:ext>
            </a:extLst>
          </p:cNvPr>
          <p:cNvSpPr txBox="1">
            <a:spLocks/>
          </p:cNvSpPr>
          <p:nvPr/>
        </p:nvSpPr>
        <p:spPr>
          <a:xfrm>
            <a:off x="2587176" y="1388013"/>
            <a:ext cx="5914708" cy="11430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b="1" dirty="0">
                <a:solidFill>
                  <a:srgbClr val="0432FF"/>
                </a:solidFill>
                <a:latin typeface="Helvetica" panose="020B0604020202020204" pitchFamily="34" charset="0"/>
                <a:cs typeface="Helvetica" panose="020B0604020202020204" pitchFamily="34" charset="0"/>
              </a:rPr>
              <a:t>Each module contains the following parts:</a:t>
            </a:r>
          </a:p>
        </p:txBody>
      </p:sp>
      <p:pic>
        <p:nvPicPr>
          <p:cNvPr id="15" name="Picture 14">
            <a:extLst>
              <a:ext uri="{FF2B5EF4-FFF2-40B4-BE49-F238E27FC236}">
                <a16:creationId xmlns:a16="http://schemas.microsoft.com/office/drawing/2014/main" id="{C27457DB-55A4-8441-99B6-2663B41B63E5}"/>
              </a:ext>
            </a:extLst>
          </p:cNvPr>
          <p:cNvPicPr>
            <a:picLocks noChangeAspect="1"/>
          </p:cNvPicPr>
          <p:nvPr/>
        </p:nvPicPr>
        <p:blipFill rotWithShape="1">
          <a:blip r:embed="rId3">
            <a:duotone>
              <a:schemeClr val="bg2">
                <a:shade val="45000"/>
                <a:satMod val="135000"/>
              </a:schemeClr>
              <a:prstClr val="white"/>
            </a:duotone>
          </a:blip>
          <a:srcRect t="21926" b="52092"/>
          <a:stretch/>
        </p:blipFill>
        <p:spPr>
          <a:xfrm>
            <a:off x="211317" y="1694095"/>
            <a:ext cx="1790007" cy="540724"/>
          </a:xfrm>
          <a:prstGeom prst="rect">
            <a:avLst/>
          </a:prstGeom>
        </p:spPr>
      </p:pic>
      <p:pic>
        <p:nvPicPr>
          <p:cNvPr id="16" name="Picture 15">
            <a:extLst>
              <a:ext uri="{FF2B5EF4-FFF2-40B4-BE49-F238E27FC236}">
                <a16:creationId xmlns:a16="http://schemas.microsoft.com/office/drawing/2014/main" id="{787B4F41-BA51-4E40-89D3-5FEE9E0C8FE3}"/>
              </a:ext>
            </a:extLst>
          </p:cNvPr>
          <p:cNvPicPr>
            <a:picLocks noChangeAspect="1"/>
          </p:cNvPicPr>
          <p:nvPr/>
        </p:nvPicPr>
        <p:blipFill rotWithShape="1">
          <a:blip r:embed="rId4"/>
          <a:srcRect b="70352"/>
          <a:stretch/>
        </p:blipFill>
        <p:spPr>
          <a:xfrm>
            <a:off x="2051894" y="2977851"/>
            <a:ext cx="6660785" cy="2388613"/>
          </a:xfrm>
          <a:prstGeom prst="rect">
            <a:avLst/>
          </a:prstGeom>
        </p:spPr>
      </p:pic>
      <p:pic>
        <p:nvPicPr>
          <p:cNvPr id="17" name="Picture 16">
            <a:extLst>
              <a:ext uri="{FF2B5EF4-FFF2-40B4-BE49-F238E27FC236}">
                <a16:creationId xmlns:a16="http://schemas.microsoft.com/office/drawing/2014/main" id="{F807C881-6E31-FF44-AFD7-0CD49EE36C9B}"/>
              </a:ext>
            </a:extLst>
          </p:cNvPr>
          <p:cNvPicPr>
            <a:picLocks noChangeAspect="1"/>
          </p:cNvPicPr>
          <p:nvPr/>
        </p:nvPicPr>
        <p:blipFill rotWithShape="1">
          <a:blip r:embed="rId4"/>
          <a:srcRect b="70352"/>
          <a:stretch/>
        </p:blipFill>
        <p:spPr>
          <a:xfrm>
            <a:off x="261886" y="4202312"/>
            <a:ext cx="1688868" cy="610667"/>
          </a:xfrm>
          <a:prstGeom prst="rect">
            <a:avLst/>
          </a:prstGeom>
        </p:spPr>
      </p:pic>
      <p:pic>
        <p:nvPicPr>
          <p:cNvPr id="18" name="Picture 17">
            <a:extLst>
              <a:ext uri="{FF2B5EF4-FFF2-40B4-BE49-F238E27FC236}">
                <a16:creationId xmlns:a16="http://schemas.microsoft.com/office/drawing/2014/main" id="{39EAADAA-8571-8848-8826-6D7E3EF62138}"/>
              </a:ext>
            </a:extLst>
          </p:cNvPr>
          <p:cNvPicPr>
            <a:picLocks noChangeAspect="1"/>
          </p:cNvPicPr>
          <p:nvPr/>
        </p:nvPicPr>
        <p:blipFill rotWithShape="1">
          <a:blip r:embed="rId3">
            <a:duotone>
              <a:schemeClr val="bg2">
                <a:shade val="45000"/>
                <a:satMod val="135000"/>
              </a:schemeClr>
              <a:prstClr val="white"/>
            </a:duotone>
          </a:blip>
          <a:srcRect t="70658"/>
          <a:stretch/>
        </p:blipFill>
        <p:spPr>
          <a:xfrm>
            <a:off x="137466" y="3247777"/>
            <a:ext cx="1790007" cy="610667"/>
          </a:xfrm>
          <a:prstGeom prst="rect">
            <a:avLst/>
          </a:prstGeom>
        </p:spPr>
      </p:pic>
    </p:spTree>
    <p:extLst>
      <p:ext uri="{BB962C8B-B14F-4D97-AF65-F5344CB8AC3E}">
        <p14:creationId xmlns:p14="http://schemas.microsoft.com/office/powerpoint/2010/main" val="2987704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9A012-AABF-6F4D-BF92-3C0936B3072D}"/>
              </a:ext>
            </a:extLst>
          </p:cNvPr>
          <p:cNvPicPr>
            <a:picLocks noChangeAspect="1"/>
          </p:cNvPicPr>
          <p:nvPr/>
        </p:nvPicPr>
        <p:blipFill rotWithShape="1">
          <a:blip r:embed="rId3">
            <a:duotone>
              <a:schemeClr val="bg2">
                <a:shade val="45000"/>
                <a:satMod val="135000"/>
              </a:schemeClr>
              <a:prstClr val="white"/>
            </a:duotone>
          </a:blip>
          <a:srcRect b="80223"/>
          <a:stretch/>
        </p:blipFill>
        <p:spPr>
          <a:xfrm>
            <a:off x="261887" y="1133694"/>
            <a:ext cx="1790007" cy="411595"/>
          </a:xfrm>
          <a:prstGeom prst="rect">
            <a:avLst/>
          </a:prstGeom>
        </p:spPr>
      </p:pic>
      <p:pic>
        <p:nvPicPr>
          <p:cNvPr id="4" name="Picture 3">
            <a:extLst>
              <a:ext uri="{FF2B5EF4-FFF2-40B4-BE49-F238E27FC236}">
                <a16:creationId xmlns:a16="http://schemas.microsoft.com/office/drawing/2014/main" id="{3006E1D6-5BCD-BB4D-97E4-DDEE914BF1D2}"/>
              </a:ext>
            </a:extLst>
          </p:cNvPr>
          <p:cNvPicPr>
            <a:picLocks noChangeAspect="1"/>
          </p:cNvPicPr>
          <p:nvPr/>
        </p:nvPicPr>
        <p:blipFill rotWithShape="1">
          <a:blip r:embed="rId3">
            <a:duotone>
              <a:schemeClr val="bg2">
                <a:shade val="45000"/>
                <a:satMod val="135000"/>
              </a:schemeClr>
              <a:prstClr val="white"/>
            </a:duotone>
          </a:blip>
          <a:srcRect t="48037" b="32186"/>
          <a:stretch/>
        </p:blipFill>
        <p:spPr>
          <a:xfrm>
            <a:off x="261887" y="2531030"/>
            <a:ext cx="1790007" cy="411595"/>
          </a:xfrm>
          <a:prstGeom prst="rect">
            <a:avLst/>
          </a:prstGeom>
        </p:spPr>
      </p:pic>
      <p:pic>
        <p:nvPicPr>
          <p:cNvPr id="6" name="Picture 5">
            <a:extLst>
              <a:ext uri="{FF2B5EF4-FFF2-40B4-BE49-F238E27FC236}">
                <a16:creationId xmlns:a16="http://schemas.microsoft.com/office/drawing/2014/main" id="{CBF66311-C904-B242-80A6-6EB815E654F8}"/>
              </a:ext>
            </a:extLst>
          </p:cNvPr>
          <p:cNvPicPr>
            <a:picLocks noChangeAspect="1"/>
          </p:cNvPicPr>
          <p:nvPr/>
        </p:nvPicPr>
        <p:blipFill rotWithShape="1">
          <a:blip r:embed="rId3">
            <a:duotone>
              <a:schemeClr val="bg2">
                <a:shade val="45000"/>
                <a:satMod val="135000"/>
              </a:schemeClr>
              <a:prstClr val="white"/>
            </a:duotone>
          </a:blip>
          <a:srcRect t="70658"/>
          <a:stretch/>
        </p:blipFill>
        <p:spPr>
          <a:xfrm>
            <a:off x="261887" y="3325384"/>
            <a:ext cx="1790007" cy="610667"/>
          </a:xfrm>
          <a:prstGeom prst="rect">
            <a:avLst/>
          </a:prstGeom>
        </p:spPr>
      </p:pic>
      <p:pic>
        <p:nvPicPr>
          <p:cNvPr id="7" name="Picture 6">
            <a:extLst>
              <a:ext uri="{FF2B5EF4-FFF2-40B4-BE49-F238E27FC236}">
                <a16:creationId xmlns:a16="http://schemas.microsoft.com/office/drawing/2014/main" id="{02B78549-E043-A347-B815-7EDAE36BEC4A}"/>
              </a:ext>
            </a:extLst>
          </p:cNvPr>
          <p:cNvPicPr>
            <a:picLocks noChangeAspect="1"/>
          </p:cNvPicPr>
          <p:nvPr/>
        </p:nvPicPr>
        <p:blipFill rotWithShape="1">
          <a:blip r:embed="rId4">
            <a:duotone>
              <a:schemeClr val="bg2">
                <a:shade val="45000"/>
                <a:satMod val="135000"/>
              </a:schemeClr>
              <a:prstClr val="white"/>
            </a:duotone>
          </a:blip>
          <a:srcRect b="70352"/>
          <a:stretch/>
        </p:blipFill>
        <p:spPr>
          <a:xfrm>
            <a:off x="261887" y="4129695"/>
            <a:ext cx="1688868" cy="610667"/>
          </a:xfrm>
          <a:prstGeom prst="rect">
            <a:avLst/>
          </a:prstGeom>
        </p:spPr>
      </p:pic>
      <p:pic>
        <p:nvPicPr>
          <p:cNvPr id="10" name="Picture 9">
            <a:extLst>
              <a:ext uri="{FF2B5EF4-FFF2-40B4-BE49-F238E27FC236}">
                <a16:creationId xmlns:a16="http://schemas.microsoft.com/office/drawing/2014/main" id="{C1098B94-BFC3-B049-83B3-3E235980292D}"/>
              </a:ext>
            </a:extLst>
          </p:cNvPr>
          <p:cNvPicPr>
            <a:picLocks noChangeAspect="1"/>
          </p:cNvPicPr>
          <p:nvPr/>
        </p:nvPicPr>
        <p:blipFill rotWithShape="1">
          <a:blip r:embed="rId4">
            <a:duotone>
              <a:schemeClr val="bg2">
                <a:shade val="45000"/>
                <a:satMod val="135000"/>
              </a:schemeClr>
              <a:prstClr val="white"/>
            </a:duotone>
          </a:blip>
          <a:srcRect t="65310"/>
          <a:stretch/>
        </p:blipFill>
        <p:spPr>
          <a:xfrm>
            <a:off x="137466" y="5959089"/>
            <a:ext cx="1688868" cy="714519"/>
          </a:xfrm>
          <a:prstGeom prst="rect">
            <a:avLst/>
          </a:prstGeom>
        </p:spPr>
      </p:pic>
      <p:sp>
        <p:nvSpPr>
          <p:cNvPr id="12" name="Content Placeholder 2">
            <a:extLst>
              <a:ext uri="{FF2B5EF4-FFF2-40B4-BE49-F238E27FC236}">
                <a16:creationId xmlns:a16="http://schemas.microsoft.com/office/drawing/2014/main" id="{D8B0C222-9221-2F4C-8624-1A36B66B7469}"/>
              </a:ext>
            </a:extLst>
          </p:cNvPr>
          <p:cNvSpPr txBox="1">
            <a:spLocks/>
          </p:cNvSpPr>
          <p:nvPr/>
        </p:nvSpPr>
        <p:spPr>
          <a:xfrm>
            <a:off x="2587176" y="1388013"/>
            <a:ext cx="5914708" cy="11430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b="1" dirty="0">
                <a:solidFill>
                  <a:srgbClr val="0432FF"/>
                </a:solidFill>
                <a:latin typeface="Helvetica" panose="020B0604020202020204" pitchFamily="34" charset="0"/>
                <a:cs typeface="Helvetica" panose="020B0604020202020204" pitchFamily="34" charset="0"/>
              </a:rPr>
              <a:t>Each module contains the following parts:</a:t>
            </a:r>
          </a:p>
        </p:txBody>
      </p:sp>
      <p:pic>
        <p:nvPicPr>
          <p:cNvPr id="13" name="Picture 12">
            <a:extLst>
              <a:ext uri="{FF2B5EF4-FFF2-40B4-BE49-F238E27FC236}">
                <a16:creationId xmlns:a16="http://schemas.microsoft.com/office/drawing/2014/main" id="{6AE2D2D4-CA85-1F4A-B755-3C34D6EAD53D}"/>
              </a:ext>
            </a:extLst>
          </p:cNvPr>
          <p:cNvPicPr>
            <a:picLocks noChangeAspect="1"/>
          </p:cNvPicPr>
          <p:nvPr/>
        </p:nvPicPr>
        <p:blipFill rotWithShape="1">
          <a:blip r:embed="rId4"/>
          <a:srcRect t="30362" b="34948"/>
          <a:stretch/>
        </p:blipFill>
        <p:spPr>
          <a:xfrm>
            <a:off x="2087593" y="2942625"/>
            <a:ext cx="6607833" cy="2759764"/>
          </a:xfrm>
          <a:prstGeom prst="rect">
            <a:avLst/>
          </a:prstGeom>
        </p:spPr>
      </p:pic>
      <p:pic>
        <p:nvPicPr>
          <p:cNvPr id="15" name="Picture 14">
            <a:extLst>
              <a:ext uri="{FF2B5EF4-FFF2-40B4-BE49-F238E27FC236}">
                <a16:creationId xmlns:a16="http://schemas.microsoft.com/office/drawing/2014/main" id="{822A03FB-230A-8A4D-9A73-7C2B4EFBCD1F}"/>
              </a:ext>
            </a:extLst>
          </p:cNvPr>
          <p:cNvPicPr>
            <a:picLocks noChangeAspect="1"/>
          </p:cNvPicPr>
          <p:nvPr/>
        </p:nvPicPr>
        <p:blipFill rotWithShape="1">
          <a:blip r:embed="rId4"/>
          <a:srcRect t="30362" b="34948"/>
          <a:stretch/>
        </p:blipFill>
        <p:spPr>
          <a:xfrm>
            <a:off x="312456" y="4992466"/>
            <a:ext cx="1688868" cy="714519"/>
          </a:xfrm>
          <a:prstGeom prst="rect">
            <a:avLst/>
          </a:prstGeom>
        </p:spPr>
      </p:pic>
      <p:pic>
        <p:nvPicPr>
          <p:cNvPr id="16" name="Picture 15">
            <a:extLst>
              <a:ext uri="{FF2B5EF4-FFF2-40B4-BE49-F238E27FC236}">
                <a16:creationId xmlns:a16="http://schemas.microsoft.com/office/drawing/2014/main" id="{EBE12B76-2DAB-F341-9E48-DB1BAB8A93D7}"/>
              </a:ext>
            </a:extLst>
          </p:cNvPr>
          <p:cNvPicPr>
            <a:picLocks noChangeAspect="1"/>
          </p:cNvPicPr>
          <p:nvPr/>
        </p:nvPicPr>
        <p:blipFill rotWithShape="1">
          <a:blip r:embed="rId3">
            <a:duotone>
              <a:schemeClr val="bg2">
                <a:shade val="45000"/>
                <a:satMod val="135000"/>
              </a:schemeClr>
              <a:prstClr val="white"/>
            </a:duotone>
          </a:blip>
          <a:srcRect t="21926" b="52092"/>
          <a:stretch/>
        </p:blipFill>
        <p:spPr>
          <a:xfrm>
            <a:off x="264249" y="1843561"/>
            <a:ext cx="1790007" cy="540724"/>
          </a:xfrm>
          <a:prstGeom prst="rect">
            <a:avLst/>
          </a:prstGeom>
        </p:spPr>
      </p:pic>
    </p:spTree>
    <p:extLst>
      <p:ext uri="{BB962C8B-B14F-4D97-AF65-F5344CB8AC3E}">
        <p14:creationId xmlns:p14="http://schemas.microsoft.com/office/powerpoint/2010/main" val="1036491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9A012-AABF-6F4D-BF92-3C0936B3072D}"/>
              </a:ext>
            </a:extLst>
          </p:cNvPr>
          <p:cNvPicPr>
            <a:picLocks noChangeAspect="1"/>
          </p:cNvPicPr>
          <p:nvPr/>
        </p:nvPicPr>
        <p:blipFill rotWithShape="1">
          <a:blip r:embed="rId3">
            <a:duotone>
              <a:schemeClr val="bg2">
                <a:shade val="45000"/>
                <a:satMod val="135000"/>
              </a:schemeClr>
              <a:prstClr val="white"/>
            </a:duotone>
          </a:blip>
          <a:srcRect b="80223"/>
          <a:stretch/>
        </p:blipFill>
        <p:spPr>
          <a:xfrm>
            <a:off x="261887" y="1133694"/>
            <a:ext cx="1790007" cy="411595"/>
          </a:xfrm>
          <a:prstGeom prst="rect">
            <a:avLst/>
          </a:prstGeom>
        </p:spPr>
      </p:pic>
      <p:pic>
        <p:nvPicPr>
          <p:cNvPr id="4" name="Picture 3">
            <a:extLst>
              <a:ext uri="{FF2B5EF4-FFF2-40B4-BE49-F238E27FC236}">
                <a16:creationId xmlns:a16="http://schemas.microsoft.com/office/drawing/2014/main" id="{3006E1D6-5BCD-BB4D-97E4-DDEE914BF1D2}"/>
              </a:ext>
            </a:extLst>
          </p:cNvPr>
          <p:cNvPicPr>
            <a:picLocks noChangeAspect="1"/>
          </p:cNvPicPr>
          <p:nvPr/>
        </p:nvPicPr>
        <p:blipFill rotWithShape="1">
          <a:blip r:embed="rId3">
            <a:duotone>
              <a:schemeClr val="bg2">
                <a:shade val="45000"/>
                <a:satMod val="135000"/>
              </a:schemeClr>
              <a:prstClr val="white"/>
            </a:duotone>
          </a:blip>
          <a:srcRect t="48037" b="32186"/>
          <a:stretch/>
        </p:blipFill>
        <p:spPr>
          <a:xfrm>
            <a:off x="261887" y="2531030"/>
            <a:ext cx="1790007" cy="411595"/>
          </a:xfrm>
          <a:prstGeom prst="rect">
            <a:avLst/>
          </a:prstGeom>
        </p:spPr>
      </p:pic>
      <p:pic>
        <p:nvPicPr>
          <p:cNvPr id="6" name="Picture 5">
            <a:extLst>
              <a:ext uri="{FF2B5EF4-FFF2-40B4-BE49-F238E27FC236}">
                <a16:creationId xmlns:a16="http://schemas.microsoft.com/office/drawing/2014/main" id="{CBF66311-C904-B242-80A6-6EB815E654F8}"/>
              </a:ext>
            </a:extLst>
          </p:cNvPr>
          <p:cNvPicPr>
            <a:picLocks noChangeAspect="1"/>
          </p:cNvPicPr>
          <p:nvPr/>
        </p:nvPicPr>
        <p:blipFill rotWithShape="1">
          <a:blip r:embed="rId3">
            <a:duotone>
              <a:schemeClr val="bg2">
                <a:shade val="45000"/>
                <a:satMod val="135000"/>
              </a:schemeClr>
              <a:prstClr val="white"/>
            </a:duotone>
          </a:blip>
          <a:srcRect t="70658"/>
          <a:stretch/>
        </p:blipFill>
        <p:spPr>
          <a:xfrm>
            <a:off x="261887" y="3325384"/>
            <a:ext cx="1790007" cy="610667"/>
          </a:xfrm>
          <a:prstGeom prst="rect">
            <a:avLst/>
          </a:prstGeom>
        </p:spPr>
      </p:pic>
      <p:pic>
        <p:nvPicPr>
          <p:cNvPr id="7" name="Picture 6">
            <a:extLst>
              <a:ext uri="{FF2B5EF4-FFF2-40B4-BE49-F238E27FC236}">
                <a16:creationId xmlns:a16="http://schemas.microsoft.com/office/drawing/2014/main" id="{02B78549-E043-A347-B815-7EDAE36BEC4A}"/>
              </a:ext>
            </a:extLst>
          </p:cNvPr>
          <p:cNvPicPr>
            <a:picLocks noChangeAspect="1"/>
          </p:cNvPicPr>
          <p:nvPr/>
        </p:nvPicPr>
        <p:blipFill rotWithShape="1">
          <a:blip r:embed="rId4">
            <a:duotone>
              <a:schemeClr val="bg2">
                <a:shade val="45000"/>
                <a:satMod val="135000"/>
              </a:schemeClr>
              <a:prstClr val="white"/>
            </a:duotone>
          </a:blip>
          <a:srcRect b="70352"/>
          <a:stretch/>
        </p:blipFill>
        <p:spPr>
          <a:xfrm>
            <a:off x="261887" y="4129695"/>
            <a:ext cx="1688868" cy="610667"/>
          </a:xfrm>
          <a:prstGeom prst="rect">
            <a:avLst/>
          </a:prstGeom>
        </p:spPr>
      </p:pic>
      <p:pic>
        <p:nvPicPr>
          <p:cNvPr id="8" name="Picture 7">
            <a:extLst>
              <a:ext uri="{FF2B5EF4-FFF2-40B4-BE49-F238E27FC236}">
                <a16:creationId xmlns:a16="http://schemas.microsoft.com/office/drawing/2014/main" id="{6F760214-F8FD-A347-B97C-B95C51992860}"/>
              </a:ext>
            </a:extLst>
          </p:cNvPr>
          <p:cNvPicPr>
            <a:picLocks noChangeAspect="1"/>
          </p:cNvPicPr>
          <p:nvPr/>
        </p:nvPicPr>
        <p:blipFill rotWithShape="1">
          <a:blip r:embed="rId4">
            <a:duotone>
              <a:schemeClr val="bg2">
                <a:shade val="45000"/>
                <a:satMod val="135000"/>
              </a:schemeClr>
              <a:prstClr val="white"/>
            </a:duotone>
          </a:blip>
          <a:srcRect t="30362" b="34948"/>
          <a:stretch/>
        </p:blipFill>
        <p:spPr>
          <a:xfrm>
            <a:off x="137466" y="5042098"/>
            <a:ext cx="1688868" cy="714519"/>
          </a:xfrm>
          <a:prstGeom prst="rect">
            <a:avLst/>
          </a:prstGeom>
        </p:spPr>
      </p:pic>
      <p:sp>
        <p:nvSpPr>
          <p:cNvPr id="12" name="Content Placeholder 2">
            <a:extLst>
              <a:ext uri="{FF2B5EF4-FFF2-40B4-BE49-F238E27FC236}">
                <a16:creationId xmlns:a16="http://schemas.microsoft.com/office/drawing/2014/main" id="{D8B0C222-9221-2F4C-8624-1A36B66B7469}"/>
              </a:ext>
            </a:extLst>
          </p:cNvPr>
          <p:cNvSpPr txBox="1">
            <a:spLocks/>
          </p:cNvSpPr>
          <p:nvPr/>
        </p:nvSpPr>
        <p:spPr>
          <a:xfrm>
            <a:off x="2587176" y="1388013"/>
            <a:ext cx="5914708" cy="11430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l-PH" b="1" dirty="0">
                <a:solidFill>
                  <a:srgbClr val="0432FF"/>
                </a:solidFill>
                <a:latin typeface="Helvetica" panose="020B0604020202020204" pitchFamily="34" charset="0"/>
                <a:cs typeface="Helvetica" panose="020B0604020202020204" pitchFamily="34" charset="0"/>
              </a:rPr>
              <a:t>Each module contains the following parts:</a:t>
            </a:r>
          </a:p>
        </p:txBody>
      </p:sp>
      <p:pic>
        <p:nvPicPr>
          <p:cNvPr id="13" name="Picture 12">
            <a:extLst>
              <a:ext uri="{FF2B5EF4-FFF2-40B4-BE49-F238E27FC236}">
                <a16:creationId xmlns:a16="http://schemas.microsoft.com/office/drawing/2014/main" id="{9490FC94-9318-8940-98B6-3732C91B1936}"/>
              </a:ext>
            </a:extLst>
          </p:cNvPr>
          <p:cNvPicPr>
            <a:picLocks noChangeAspect="1"/>
          </p:cNvPicPr>
          <p:nvPr/>
        </p:nvPicPr>
        <p:blipFill rotWithShape="1">
          <a:blip r:embed="rId3">
            <a:duotone>
              <a:schemeClr val="bg2">
                <a:shade val="45000"/>
                <a:satMod val="135000"/>
              </a:schemeClr>
              <a:prstClr val="white"/>
            </a:duotone>
          </a:blip>
          <a:srcRect t="21926" b="52092"/>
          <a:stretch/>
        </p:blipFill>
        <p:spPr>
          <a:xfrm>
            <a:off x="261887" y="1787834"/>
            <a:ext cx="1790007" cy="540724"/>
          </a:xfrm>
          <a:prstGeom prst="rect">
            <a:avLst/>
          </a:prstGeom>
        </p:spPr>
      </p:pic>
      <p:pic>
        <p:nvPicPr>
          <p:cNvPr id="15" name="Picture 14">
            <a:extLst>
              <a:ext uri="{FF2B5EF4-FFF2-40B4-BE49-F238E27FC236}">
                <a16:creationId xmlns:a16="http://schemas.microsoft.com/office/drawing/2014/main" id="{AF980A26-6D75-7344-8D4A-19C2B06197E6}"/>
              </a:ext>
            </a:extLst>
          </p:cNvPr>
          <p:cNvPicPr>
            <a:picLocks noChangeAspect="1"/>
          </p:cNvPicPr>
          <p:nvPr/>
        </p:nvPicPr>
        <p:blipFill rotWithShape="1">
          <a:blip r:embed="rId4"/>
          <a:srcRect t="65310"/>
          <a:stretch/>
        </p:blipFill>
        <p:spPr>
          <a:xfrm>
            <a:off x="2075204" y="2972729"/>
            <a:ext cx="6806910" cy="2783888"/>
          </a:xfrm>
          <a:prstGeom prst="rect">
            <a:avLst/>
          </a:prstGeom>
        </p:spPr>
      </p:pic>
      <p:pic>
        <p:nvPicPr>
          <p:cNvPr id="16" name="Picture 15">
            <a:extLst>
              <a:ext uri="{FF2B5EF4-FFF2-40B4-BE49-F238E27FC236}">
                <a16:creationId xmlns:a16="http://schemas.microsoft.com/office/drawing/2014/main" id="{05F357DD-4392-F642-A3B3-E41311FD2B79}"/>
              </a:ext>
            </a:extLst>
          </p:cNvPr>
          <p:cNvPicPr>
            <a:picLocks noChangeAspect="1"/>
          </p:cNvPicPr>
          <p:nvPr/>
        </p:nvPicPr>
        <p:blipFill rotWithShape="1">
          <a:blip r:embed="rId4"/>
          <a:srcRect t="65310"/>
          <a:stretch/>
        </p:blipFill>
        <p:spPr>
          <a:xfrm>
            <a:off x="137466" y="5846409"/>
            <a:ext cx="1688868" cy="714519"/>
          </a:xfrm>
          <a:prstGeom prst="rect">
            <a:avLst/>
          </a:prstGeom>
        </p:spPr>
      </p:pic>
    </p:spTree>
    <p:extLst>
      <p:ext uri="{BB962C8B-B14F-4D97-AF65-F5344CB8AC3E}">
        <p14:creationId xmlns:p14="http://schemas.microsoft.com/office/powerpoint/2010/main" val="1544062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781E-8C07-C741-A653-AC939A7FEF75}"/>
              </a:ext>
            </a:extLst>
          </p:cNvPr>
          <p:cNvSpPr>
            <a:spLocks noGrp="1"/>
          </p:cNvSpPr>
          <p:nvPr>
            <p:ph type="title"/>
          </p:nvPr>
        </p:nvSpPr>
        <p:spPr>
          <a:xfrm>
            <a:off x="454479" y="1190171"/>
            <a:ext cx="7886700" cy="856343"/>
          </a:xfrm>
        </p:spPr>
        <p:txBody>
          <a:bodyPr>
            <a:normAutofit/>
          </a:bodyPr>
          <a:lstStyle/>
          <a:p>
            <a:r>
              <a:rPr lang="en-US" sz="3600" b="1" dirty="0"/>
              <a:t>PPST Videos of Practice</a:t>
            </a:r>
          </a:p>
        </p:txBody>
      </p:sp>
      <p:sp>
        <p:nvSpPr>
          <p:cNvPr id="3" name="Content Placeholder 5">
            <a:extLst>
              <a:ext uri="{FF2B5EF4-FFF2-40B4-BE49-F238E27FC236}">
                <a16:creationId xmlns:a16="http://schemas.microsoft.com/office/drawing/2014/main" id="{5F0EB12A-EC30-744D-9740-B728DAE591BC}"/>
              </a:ext>
            </a:extLst>
          </p:cNvPr>
          <p:cNvSpPr>
            <a:spLocks noGrp="1"/>
          </p:cNvSpPr>
          <p:nvPr>
            <p:ph idx="1"/>
          </p:nvPr>
        </p:nvSpPr>
        <p:spPr>
          <a:xfrm>
            <a:off x="454479" y="2046514"/>
            <a:ext cx="8275863" cy="4296230"/>
          </a:xfrm>
        </p:spPr>
        <p:txBody>
          <a:bodyPr>
            <a:normAutofit lnSpcReduction="10000"/>
          </a:bodyPr>
          <a:lstStyle/>
          <a:p>
            <a:pPr>
              <a:lnSpc>
                <a:spcPct val="100000"/>
              </a:lnSpc>
              <a:spcBef>
                <a:spcPts val="0"/>
              </a:spcBef>
            </a:pPr>
            <a:r>
              <a:rPr lang="en-US" dirty="0"/>
              <a:t>Teaching practices shown are </a:t>
            </a:r>
            <a:r>
              <a:rPr lang="en-US" b="1" dirty="0">
                <a:solidFill>
                  <a:srgbClr val="0000FF"/>
                </a:solidFill>
              </a:rPr>
              <a:t>suggestive and non-prescriptive</a:t>
            </a:r>
            <a:r>
              <a:rPr lang="en-US" dirty="0"/>
              <a:t>.</a:t>
            </a:r>
          </a:p>
          <a:p>
            <a:pPr>
              <a:lnSpc>
                <a:spcPct val="100000"/>
              </a:lnSpc>
              <a:spcBef>
                <a:spcPts val="0"/>
              </a:spcBef>
            </a:pPr>
            <a:r>
              <a:rPr lang="en-US" dirty="0"/>
              <a:t>They </a:t>
            </a:r>
            <a:r>
              <a:rPr lang="en-US" b="1" dirty="0">
                <a:solidFill>
                  <a:srgbClr val="0000FF"/>
                </a:solidFill>
              </a:rPr>
              <a:t>“tell</a:t>
            </a:r>
            <a:r>
              <a:rPr lang="en-US" dirty="0">
                <a:solidFill>
                  <a:srgbClr val="0000FF"/>
                </a:solidFill>
              </a:rPr>
              <a:t>” </a:t>
            </a:r>
            <a:r>
              <a:rPr lang="en-US" dirty="0"/>
              <a:t>and </a:t>
            </a:r>
            <a:r>
              <a:rPr lang="en-US" b="1" dirty="0">
                <a:solidFill>
                  <a:srgbClr val="0000FF"/>
                </a:solidFill>
              </a:rPr>
              <a:t>“show”</a:t>
            </a:r>
            <a:r>
              <a:rPr lang="en-US" dirty="0">
                <a:solidFill>
                  <a:srgbClr val="0000FF"/>
                </a:solidFill>
              </a:rPr>
              <a:t> </a:t>
            </a:r>
            <a:r>
              <a:rPr lang="en-US" dirty="0"/>
              <a:t>good teaching practices.</a:t>
            </a:r>
          </a:p>
          <a:p>
            <a:pPr>
              <a:lnSpc>
                <a:spcPct val="100000"/>
              </a:lnSpc>
              <a:spcBef>
                <a:spcPts val="0"/>
              </a:spcBef>
            </a:pPr>
            <a:r>
              <a:rPr lang="en-US" dirty="0"/>
              <a:t>They may </a:t>
            </a:r>
            <a:r>
              <a:rPr lang="en-PH" dirty="0"/>
              <a:t>guide DepEd teachers in their quest for </a:t>
            </a:r>
            <a:r>
              <a:rPr lang="en-PH" b="1" dirty="0">
                <a:solidFill>
                  <a:srgbClr val="0000FF"/>
                </a:solidFill>
              </a:rPr>
              <a:t>professional advancement </a:t>
            </a:r>
            <a:r>
              <a:rPr lang="en-PH" dirty="0"/>
              <a:t>with increasing levels of knowledge, practice and professional engagement.</a:t>
            </a:r>
          </a:p>
          <a:p>
            <a:pPr>
              <a:lnSpc>
                <a:spcPct val="100000"/>
              </a:lnSpc>
              <a:spcBef>
                <a:spcPts val="0"/>
              </a:spcBef>
            </a:pPr>
            <a:r>
              <a:rPr lang="en-PH" dirty="0"/>
              <a:t>They support </a:t>
            </a:r>
            <a:r>
              <a:rPr lang="en-PH" b="1" dirty="0">
                <a:solidFill>
                  <a:srgbClr val="0000FF"/>
                </a:solidFill>
              </a:rPr>
              <a:t>self-reflection</a:t>
            </a:r>
            <a:r>
              <a:rPr lang="en-PH" dirty="0"/>
              <a:t> and provide </a:t>
            </a:r>
            <a:r>
              <a:rPr lang="en-PH" b="1" dirty="0">
                <a:solidFill>
                  <a:srgbClr val="0000FF"/>
                </a:solidFill>
              </a:rPr>
              <a:t>access to observation </a:t>
            </a:r>
            <a:r>
              <a:rPr lang="en-PH" dirty="0"/>
              <a:t>of Proficient Teachers’ practice anytime, anywhere.</a:t>
            </a:r>
          </a:p>
        </p:txBody>
      </p:sp>
    </p:spTree>
    <p:extLst>
      <p:ext uri="{BB962C8B-B14F-4D97-AF65-F5344CB8AC3E}">
        <p14:creationId xmlns:p14="http://schemas.microsoft.com/office/powerpoint/2010/main" val="393283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8912C3-1631-364A-B891-B9F28B58DBEC}"/>
              </a:ext>
            </a:extLst>
          </p:cNvPr>
          <p:cNvSpPr>
            <a:spLocks noGrp="1"/>
          </p:cNvSpPr>
          <p:nvPr>
            <p:ph idx="1"/>
          </p:nvPr>
        </p:nvSpPr>
        <p:spPr>
          <a:xfrm>
            <a:off x="567084" y="2070340"/>
            <a:ext cx="6058004" cy="4140678"/>
          </a:xfrm>
        </p:spPr>
        <p:txBody>
          <a:bodyPr>
            <a:noAutofit/>
          </a:bodyPr>
          <a:lstStyle/>
          <a:p>
            <a:pPr marL="0" indent="0">
              <a:spcBef>
                <a:spcPts val="0"/>
              </a:spcBef>
              <a:buNone/>
            </a:pPr>
            <a:r>
              <a:rPr lang="en-PH" sz="2200" b="1" dirty="0">
                <a:solidFill>
                  <a:srgbClr val="00B050"/>
                </a:solidFill>
                <a:latin typeface="Helvetica" panose="020B0604020202020204" pitchFamily="34" charset="0"/>
                <a:cs typeface="Helvetica" panose="020B0604020202020204" pitchFamily="34" charset="0"/>
              </a:rPr>
              <a:t>Video 1 &gt; </a:t>
            </a:r>
            <a:r>
              <a:rPr lang="en-PH" sz="2200" b="1" dirty="0">
                <a:latin typeface="Helvetica" panose="020B0604020202020204" pitchFamily="34" charset="0"/>
                <a:cs typeface="Helvetica" panose="020B0604020202020204" pitchFamily="34" charset="0"/>
              </a:rPr>
              <a:t>1.4.2 </a:t>
            </a:r>
            <a:r>
              <a:rPr lang="en-PH" sz="2200" dirty="0">
                <a:latin typeface="Helvetica" panose="020B0604020202020204" pitchFamily="34" charset="0"/>
                <a:cs typeface="Helvetica" panose="020B0604020202020204" pitchFamily="34" charset="0"/>
              </a:rPr>
              <a:t>Use a range of teaching strategies that enhance learner achievement in literacy and numeracy skills </a:t>
            </a:r>
          </a:p>
          <a:p>
            <a:pPr marL="0" indent="0">
              <a:spcBef>
                <a:spcPts val="0"/>
              </a:spcBef>
              <a:buNone/>
            </a:pPr>
            <a:endParaRPr lang="en-PH" sz="2200" b="1" dirty="0">
              <a:latin typeface="Helvetica" panose="020B0604020202020204" pitchFamily="34" charset="0"/>
              <a:cs typeface="Helvetica" panose="020B0604020202020204" pitchFamily="34" charset="0"/>
            </a:endParaRPr>
          </a:p>
          <a:p>
            <a:pPr marL="0" indent="0">
              <a:spcBef>
                <a:spcPts val="0"/>
              </a:spcBef>
              <a:buNone/>
            </a:pPr>
            <a:r>
              <a:rPr lang="en-PH" sz="2200" b="1" dirty="0">
                <a:solidFill>
                  <a:srgbClr val="00B050"/>
                </a:solidFill>
                <a:latin typeface="Helvetica" panose="020B0604020202020204" pitchFamily="34" charset="0"/>
                <a:cs typeface="Helvetica" panose="020B0604020202020204" pitchFamily="34" charset="0"/>
              </a:rPr>
              <a:t>Video 2 &gt; </a:t>
            </a:r>
            <a:r>
              <a:rPr lang="en-PH" sz="2200" b="1" dirty="0">
                <a:latin typeface="Helvetica" panose="020B0604020202020204" pitchFamily="34" charset="0"/>
                <a:cs typeface="Helvetica" panose="020B0604020202020204" pitchFamily="34" charset="0"/>
              </a:rPr>
              <a:t>1.5.2 </a:t>
            </a:r>
            <a:r>
              <a:rPr lang="en-PH" sz="2200" dirty="0">
                <a:latin typeface="Helvetica" panose="020B0604020202020204" pitchFamily="34" charset="0"/>
                <a:cs typeface="Helvetica" panose="020B0604020202020204" pitchFamily="34" charset="0"/>
              </a:rPr>
              <a:t>Apply a range of teaching strategies to develop critical and creative thinking, as well as other higher-order thinking skills </a:t>
            </a:r>
          </a:p>
          <a:p>
            <a:pPr marL="0" indent="0">
              <a:spcBef>
                <a:spcPts val="0"/>
              </a:spcBef>
              <a:buNone/>
            </a:pPr>
            <a:endParaRPr lang="en-PH" sz="2200" b="1" dirty="0">
              <a:latin typeface="Helvetica" panose="020B0604020202020204" pitchFamily="34" charset="0"/>
              <a:cs typeface="Helvetica" panose="020B0604020202020204" pitchFamily="34" charset="0"/>
            </a:endParaRPr>
          </a:p>
          <a:p>
            <a:pPr marL="0" indent="0">
              <a:spcBef>
                <a:spcPts val="0"/>
              </a:spcBef>
              <a:buNone/>
            </a:pPr>
            <a:r>
              <a:rPr lang="en-PH" sz="2200" b="1" dirty="0">
                <a:solidFill>
                  <a:srgbClr val="00B050"/>
                </a:solidFill>
                <a:latin typeface="Helvetica" panose="020B0604020202020204" pitchFamily="34" charset="0"/>
                <a:cs typeface="Helvetica" panose="020B0604020202020204" pitchFamily="34" charset="0"/>
              </a:rPr>
              <a:t>Video 3 &gt; </a:t>
            </a:r>
            <a:r>
              <a:rPr lang="en-PH" sz="2200" b="1" dirty="0">
                <a:latin typeface="Helvetica" panose="020B0604020202020204" pitchFamily="34" charset="0"/>
                <a:cs typeface="Helvetica" panose="020B0604020202020204" pitchFamily="34" charset="0"/>
              </a:rPr>
              <a:t>2.3.2 </a:t>
            </a:r>
            <a:r>
              <a:rPr lang="en-PH" sz="2200" dirty="0">
                <a:latin typeface="Helvetica" panose="020B0604020202020204" pitchFamily="34" charset="0"/>
                <a:cs typeface="Helvetica" panose="020B0604020202020204" pitchFamily="34" charset="0"/>
              </a:rPr>
              <a:t>Manage classroom structure to engage learners, individually or in groups, in meaningful exploration, discovery and hands-on activities within a range of physical learning environments</a:t>
            </a:r>
          </a:p>
        </p:txBody>
      </p:sp>
      <p:sp>
        <p:nvSpPr>
          <p:cNvPr id="5" name="Title 1">
            <a:extLst>
              <a:ext uri="{FF2B5EF4-FFF2-40B4-BE49-F238E27FC236}">
                <a16:creationId xmlns:a16="http://schemas.microsoft.com/office/drawing/2014/main" id="{00C5F716-EE81-2641-9B5B-90B27D3ECB29}"/>
              </a:ext>
            </a:extLst>
          </p:cNvPr>
          <p:cNvSpPr>
            <a:spLocks noGrp="1"/>
          </p:cNvSpPr>
          <p:nvPr>
            <p:ph type="title"/>
          </p:nvPr>
        </p:nvSpPr>
        <p:spPr>
          <a:xfrm>
            <a:off x="283030" y="1107481"/>
            <a:ext cx="8546646" cy="774720"/>
          </a:xfrm>
        </p:spPr>
        <p:txBody>
          <a:bodyPr>
            <a:noAutofit/>
          </a:bodyPr>
          <a:lstStyle/>
          <a:p>
            <a:pPr algn="ctr"/>
            <a:r>
              <a:rPr lang="en-US" sz="2600" b="1" dirty="0"/>
              <a:t>Indicators featured in the PPST Videos of Practice</a:t>
            </a:r>
          </a:p>
        </p:txBody>
      </p:sp>
      <p:pic>
        <p:nvPicPr>
          <p:cNvPr id="2" name="Picture 1">
            <a:extLst>
              <a:ext uri="{FF2B5EF4-FFF2-40B4-BE49-F238E27FC236}">
                <a16:creationId xmlns:a16="http://schemas.microsoft.com/office/drawing/2014/main" id="{A8F28D75-6989-4C40-A4FB-484C3F213DEF}"/>
              </a:ext>
            </a:extLst>
          </p:cNvPr>
          <p:cNvPicPr>
            <a:picLocks noChangeAspect="1"/>
          </p:cNvPicPr>
          <p:nvPr/>
        </p:nvPicPr>
        <p:blipFill rotWithShape="1">
          <a:blip r:embed="rId3"/>
          <a:srcRect l="1665" t="8444" r="3334" b="9048"/>
          <a:stretch/>
        </p:blipFill>
        <p:spPr>
          <a:xfrm>
            <a:off x="6766560" y="1861573"/>
            <a:ext cx="2050867" cy="1410172"/>
          </a:xfrm>
          <a:prstGeom prst="rect">
            <a:avLst/>
          </a:prstGeom>
        </p:spPr>
      </p:pic>
      <p:pic>
        <p:nvPicPr>
          <p:cNvPr id="7" name="Picture 6">
            <a:extLst>
              <a:ext uri="{FF2B5EF4-FFF2-40B4-BE49-F238E27FC236}">
                <a16:creationId xmlns:a16="http://schemas.microsoft.com/office/drawing/2014/main" id="{82277F6A-04AA-4E5B-96F7-D59A22B8ACF0}"/>
              </a:ext>
            </a:extLst>
          </p:cNvPr>
          <p:cNvPicPr>
            <a:picLocks noChangeAspect="1"/>
          </p:cNvPicPr>
          <p:nvPr/>
        </p:nvPicPr>
        <p:blipFill rotWithShape="1">
          <a:blip r:embed="rId4"/>
          <a:srcRect l="3572" t="8444" r="6875" b="10048"/>
          <a:stretch/>
        </p:blipFill>
        <p:spPr>
          <a:xfrm>
            <a:off x="6766559" y="3417130"/>
            <a:ext cx="2050867" cy="1355438"/>
          </a:xfrm>
          <a:prstGeom prst="rect">
            <a:avLst/>
          </a:prstGeom>
        </p:spPr>
      </p:pic>
      <p:pic>
        <p:nvPicPr>
          <p:cNvPr id="9" name="Picture 8">
            <a:extLst>
              <a:ext uri="{FF2B5EF4-FFF2-40B4-BE49-F238E27FC236}">
                <a16:creationId xmlns:a16="http://schemas.microsoft.com/office/drawing/2014/main" id="{303C2B17-5A97-43D1-B87B-A35C8C14D422}"/>
              </a:ext>
            </a:extLst>
          </p:cNvPr>
          <p:cNvPicPr>
            <a:picLocks noChangeAspect="1"/>
          </p:cNvPicPr>
          <p:nvPr/>
        </p:nvPicPr>
        <p:blipFill rotWithShape="1">
          <a:blip r:embed="rId5"/>
          <a:srcRect l="6875" t="12007" r="6875" b="5905"/>
          <a:stretch/>
        </p:blipFill>
        <p:spPr>
          <a:xfrm>
            <a:off x="6766558" y="4900298"/>
            <a:ext cx="2050867" cy="1355438"/>
          </a:xfrm>
          <a:prstGeom prst="rect">
            <a:avLst/>
          </a:prstGeom>
        </p:spPr>
      </p:pic>
    </p:spTree>
    <p:extLst>
      <p:ext uri="{BB962C8B-B14F-4D97-AF65-F5344CB8AC3E}">
        <p14:creationId xmlns:p14="http://schemas.microsoft.com/office/powerpoint/2010/main" val="1332855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B2BD9-2CDB-E04F-A84A-2F2227F9AF9E}"/>
              </a:ext>
            </a:extLst>
          </p:cNvPr>
          <p:cNvSpPr>
            <a:spLocks noGrp="1"/>
          </p:cNvSpPr>
          <p:nvPr>
            <p:ph idx="1"/>
          </p:nvPr>
        </p:nvSpPr>
        <p:spPr>
          <a:xfrm>
            <a:off x="513641" y="1974467"/>
            <a:ext cx="4936570" cy="3546439"/>
          </a:xfrm>
        </p:spPr>
        <p:txBody>
          <a:bodyPr>
            <a:noAutofit/>
          </a:bodyPr>
          <a:lstStyle/>
          <a:p>
            <a:pPr marL="0" indent="0">
              <a:spcBef>
                <a:spcPts val="0"/>
              </a:spcBef>
              <a:buNone/>
            </a:pPr>
            <a:r>
              <a:rPr lang="en-PH" sz="2200" b="1" dirty="0">
                <a:solidFill>
                  <a:srgbClr val="00B050"/>
                </a:solidFill>
                <a:latin typeface="Helvetica" panose="020B0604020202020204" pitchFamily="34" charset="0"/>
                <a:cs typeface="Helvetica" panose="020B0604020202020204" pitchFamily="34" charset="0"/>
              </a:rPr>
              <a:t>Video 4 &gt;</a:t>
            </a:r>
            <a:r>
              <a:rPr lang="en-PH" sz="2200" b="1" dirty="0">
                <a:latin typeface="Helvetica" panose="020B0604020202020204" pitchFamily="34" charset="0"/>
                <a:cs typeface="Helvetica" panose="020B0604020202020204" pitchFamily="34" charset="0"/>
              </a:rPr>
              <a:t> 3.1.2 </a:t>
            </a:r>
            <a:r>
              <a:rPr lang="en-PH" sz="2200" dirty="0">
                <a:latin typeface="Helvetica" panose="020B0604020202020204" pitchFamily="34" charset="0"/>
                <a:cs typeface="Helvetica" panose="020B0604020202020204" pitchFamily="34" charset="0"/>
              </a:rPr>
              <a:t>Use differentiated, developmentally appropriate learning experiences to address learners' gender, needs, strengths, interests and experiences. </a:t>
            </a:r>
          </a:p>
          <a:p>
            <a:pPr marL="0" indent="0">
              <a:spcBef>
                <a:spcPts val="0"/>
              </a:spcBef>
              <a:buNone/>
            </a:pPr>
            <a:endParaRPr lang="en-PH" sz="2200" b="1" dirty="0">
              <a:latin typeface="Helvetica" panose="020B0604020202020204" pitchFamily="34" charset="0"/>
              <a:cs typeface="Helvetica" panose="020B0604020202020204" pitchFamily="34" charset="0"/>
            </a:endParaRPr>
          </a:p>
          <a:p>
            <a:pPr marL="0" indent="0">
              <a:spcBef>
                <a:spcPts val="0"/>
              </a:spcBef>
              <a:buNone/>
            </a:pPr>
            <a:r>
              <a:rPr lang="en-PH" sz="2200" b="1" dirty="0">
                <a:solidFill>
                  <a:srgbClr val="00B050"/>
                </a:solidFill>
                <a:latin typeface="Helvetica" panose="020B0604020202020204" pitchFamily="34" charset="0"/>
                <a:cs typeface="Helvetica" panose="020B0604020202020204" pitchFamily="34" charset="0"/>
              </a:rPr>
              <a:t>Video 5 &gt;</a:t>
            </a:r>
            <a:r>
              <a:rPr lang="en-PH" sz="2200" b="1" dirty="0">
                <a:latin typeface="Helvetica" panose="020B0604020202020204" pitchFamily="34" charset="0"/>
                <a:cs typeface="Helvetica" panose="020B0604020202020204" pitchFamily="34" charset="0"/>
              </a:rPr>
              <a:t> 4.5.2 </a:t>
            </a:r>
            <a:r>
              <a:rPr lang="en-PH" sz="2200" dirty="0">
                <a:latin typeface="Helvetica" panose="020B0604020202020204" pitchFamily="34" charset="0"/>
                <a:cs typeface="Helvetica" panose="020B0604020202020204" pitchFamily="34" charset="0"/>
              </a:rPr>
              <a:t>Select, develop, organize and use appropriate teaching and learning resources, including ICT, to address learning goals </a:t>
            </a:r>
          </a:p>
        </p:txBody>
      </p:sp>
      <p:sp>
        <p:nvSpPr>
          <p:cNvPr id="5" name="Title 1">
            <a:extLst>
              <a:ext uri="{FF2B5EF4-FFF2-40B4-BE49-F238E27FC236}">
                <a16:creationId xmlns:a16="http://schemas.microsoft.com/office/drawing/2014/main" id="{00C5F716-EE81-2641-9B5B-90B27D3ECB29}"/>
              </a:ext>
            </a:extLst>
          </p:cNvPr>
          <p:cNvSpPr txBox="1">
            <a:spLocks/>
          </p:cNvSpPr>
          <p:nvPr/>
        </p:nvSpPr>
        <p:spPr>
          <a:xfrm>
            <a:off x="283030" y="1107481"/>
            <a:ext cx="8546646" cy="774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7030A0"/>
                </a:solidFill>
                <a:latin typeface="Arial" panose="020B0604020202020204" pitchFamily="34" charset="0"/>
                <a:ea typeface="+mj-ea"/>
                <a:cs typeface="Arial" panose="020B0604020202020204" pitchFamily="34" charset="0"/>
              </a:defRPr>
            </a:lvl1pPr>
          </a:lstStyle>
          <a:p>
            <a:pPr algn="ctr"/>
            <a:r>
              <a:rPr lang="en-US" sz="2600" b="1" dirty="0"/>
              <a:t>Indicators featured in the PPST Videos of Practice</a:t>
            </a:r>
          </a:p>
        </p:txBody>
      </p:sp>
      <p:pic>
        <p:nvPicPr>
          <p:cNvPr id="2" name="Picture 1">
            <a:extLst>
              <a:ext uri="{FF2B5EF4-FFF2-40B4-BE49-F238E27FC236}">
                <a16:creationId xmlns:a16="http://schemas.microsoft.com/office/drawing/2014/main" id="{A4A376DE-A35C-4E54-AFEF-43039569159D}"/>
              </a:ext>
            </a:extLst>
          </p:cNvPr>
          <p:cNvPicPr>
            <a:picLocks noChangeAspect="1"/>
          </p:cNvPicPr>
          <p:nvPr/>
        </p:nvPicPr>
        <p:blipFill>
          <a:blip r:embed="rId3"/>
          <a:stretch>
            <a:fillRect/>
          </a:stretch>
        </p:blipFill>
        <p:spPr>
          <a:xfrm>
            <a:off x="5629744" y="1953392"/>
            <a:ext cx="3000615" cy="2038993"/>
          </a:xfrm>
          <a:prstGeom prst="rect">
            <a:avLst/>
          </a:prstGeom>
        </p:spPr>
      </p:pic>
      <p:pic>
        <p:nvPicPr>
          <p:cNvPr id="4" name="Picture 3">
            <a:extLst>
              <a:ext uri="{FF2B5EF4-FFF2-40B4-BE49-F238E27FC236}">
                <a16:creationId xmlns:a16="http://schemas.microsoft.com/office/drawing/2014/main" id="{5FFFBBD2-E2F8-4373-A88F-989D42A446C4}"/>
              </a:ext>
            </a:extLst>
          </p:cNvPr>
          <p:cNvPicPr>
            <a:picLocks noChangeAspect="1"/>
          </p:cNvPicPr>
          <p:nvPr/>
        </p:nvPicPr>
        <p:blipFill>
          <a:blip r:embed="rId4"/>
          <a:stretch>
            <a:fillRect/>
          </a:stretch>
        </p:blipFill>
        <p:spPr>
          <a:xfrm>
            <a:off x="5674264" y="4227212"/>
            <a:ext cx="2956095" cy="2056801"/>
          </a:xfrm>
          <a:prstGeom prst="rect">
            <a:avLst/>
          </a:prstGeom>
        </p:spPr>
      </p:pic>
    </p:spTree>
    <p:extLst>
      <p:ext uri="{BB962C8B-B14F-4D97-AF65-F5344CB8AC3E}">
        <p14:creationId xmlns:p14="http://schemas.microsoft.com/office/powerpoint/2010/main" val="1268572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4DF802-D9E7-4C46-AD8E-D6DB5A3E7AA1}"/>
              </a:ext>
            </a:extLst>
          </p:cNvPr>
          <p:cNvPicPr>
            <a:picLocks noChangeAspect="1"/>
          </p:cNvPicPr>
          <p:nvPr/>
        </p:nvPicPr>
        <p:blipFill>
          <a:blip r:embed="rId3"/>
          <a:stretch>
            <a:fillRect/>
          </a:stretch>
        </p:blipFill>
        <p:spPr>
          <a:xfrm rot="5400000">
            <a:off x="859448" y="271245"/>
            <a:ext cx="3315883" cy="4723039"/>
          </a:xfrm>
          <a:prstGeom prst="rect">
            <a:avLst/>
          </a:prstGeom>
          <a:ln>
            <a:solidFill>
              <a:schemeClr val="bg2">
                <a:lumMod val="50000"/>
              </a:schemeClr>
            </a:solidFill>
          </a:ln>
          <a:effectLst>
            <a:outerShdw blurRad="50800" dist="38100" dir="8100000" algn="tr" rotWithShape="0">
              <a:prstClr val="black">
                <a:alpha val="40000"/>
              </a:prstClr>
            </a:outerShdw>
          </a:effectLst>
        </p:spPr>
      </p:pic>
      <p:pic>
        <p:nvPicPr>
          <p:cNvPr id="3" name="Picture 2">
            <a:extLst>
              <a:ext uri="{FF2B5EF4-FFF2-40B4-BE49-F238E27FC236}">
                <a16:creationId xmlns:a16="http://schemas.microsoft.com/office/drawing/2014/main" id="{3B2F4A2A-C1EF-D445-A2D7-72ACD04539E8}"/>
              </a:ext>
            </a:extLst>
          </p:cNvPr>
          <p:cNvPicPr>
            <a:picLocks noChangeAspect="1"/>
          </p:cNvPicPr>
          <p:nvPr/>
        </p:nvPicPr>
        <p:blipFill rotWithShape="1">
          <a:blip r:embed="rId4"/>
          <a:srcRect l="17130" r="206" b="1111"/>
          <a:stretch/>
        </p:blipFill>
        <p:spPr>
          <a:xfrm>
            <a:off x="4191750" y="1468475"/>
            <a:ext cx="4661964" cy="3393811"/>
          </a:xfrm>
          <a:prstGeom prst="rect">
            <a:avLst/>
          </a:prstGeom>
          <a:ln w="12700" cap="sq">
            <a:solidFill>
              <a:schemeClr val="bg2">
                <a:lumMod val="50000"/>
              </a:schemeClr>
            </a:solidFill>
            <a:prstDash val="solid"/>
            <a:miter lim="800000"/>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57CF4270-E776-EC40-863E-FA81C88DD3F3}"/>
              </a:ext>
            </a:extLst>
          </p:cNvPr>
          <p:cNvPicPr>
            <a:picLocks noChangeAspect="1"/>
          </p:cNvPicPr>
          <p:nvPr/>
        </p:nvPicPr>
        <p:blipFill>
          <a:blip r:embed="rId5"/>
          <a:stretch>
            <a:fillRect/>
          </a:stretch>
        </p:blipFill>
        <p:spPr>
          <a:xfrm>
            <a:off x="683563" y="2487080"/>
            <a:ext cx="3290661" cy="4033691"/>
          </a:xfrm>
          <a:prstGeom prst="rect">
            <a:avLst/>
          </a:prstGeom>
          <a:ln>
            <a:solidFill>
              <a:schemeClr val="bg2">
                <a:lumMod val="50000"/>
              </a:schemeClr>
            </a:solidFill>
          </a:ln>
          <a:effectLst>
            <a:outerShdw blurRad="50800" dist="38100" dir="8100000" algn="tr" rotWithShape="0">
              <a:prstClr val="black">
                <a:alpha val="40000"/>
              </a:prstClr>
            </a:outerShdw>
          </a:effectLst>
        </p:spPr>
      </p:pic>
      <p:pic>
        <p:nvPicPr>
          <p:cNvPr id="4" name="Content Placeholder 7">
            <a:extLst>
              <a:ext uri="{FF2B5EF4-FFF2-40B4-BE49-F238E27FC236}">
                <a16:creationId xmlns:a16="http://schemas.microsoft.com/office/drawing/2014/main" id="{532BB246-7C23-4042-9ADE-8C881734C935}"/>
              </a:ext>
            </a:extLst>
          </p:cNvPr>
          <p:cNvPicPr>
            <a:picLocks noGrp="1" noChangeAspect="1"/>
          </p:cNvPicPr>
          <p:nvPr>
            <p:ph idx="1"/>
          </p:nvPr>
        </p:nvPicPr>
        <p:blipFill>
          <a:blip r:embed="rId6"/>
          <a:stretch>
            <a:fillRect/>
          </a:stretch>
        </p:blipFill>
        <p:spPr>
          <a:xfrm>
            <a:off x="3712580" y="3788229"/>
            <a:ext cx="4297523" cy="2923542"/>
          </a:xfr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115449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B6D16-245A-AB4A-9CE5-9E8AEF4AFB94}"/>
              </a:ext>
            </a:extLst>
          </p:cNvPr>
          <p:cNvSpPr>
            <a:spLocks noGrp="1"/>
          </p:cNvSpPr>
          <p:nvPr>
            <p:ph type="title"/>
          </p:nvPr>
        </p:nvSpPr>
        <p:spPr>
          <a:xfrm>
            <a:off x="628649" y="1274887"/>
            <a:ext cx="8037369" cy="1048031"/>
          </a:xfrm>
        </p:spPr>
        <p:txBody>
          <a:bodyPr>
            <a:noAutofit/>
          </a:bodyPr>
          <a:lstStyle/>
          <a:p>
            <a:r>
              <a:rPr lang="en-US" sz="3600" b="1" dirty="0"/>
              <a:t>How can the support materials help teachers in understanding PPST?</a:t>
            </a:r>
          </a:p>
        </p:txBody>
      </p:sp>
      <p:sp>
        <p:nvSpPr>
          <p:cNvPr id="4" name="Content Placeholder 2">
            <a:extLst>
              <a:ext uri="{FF2B5EF4-FFF2-40B4-BE49-F238E27FC236}">
                <a16:creationId xmlns:a16="http://schemas.microsoft.com/office/drawing/2014/main" id="{4F525438-C548-D645-83E4-8E2DE805F112}"/>
              </a:ext>
            </a:extLst>
          </p:cNvPr>
          <p:cNvSpPr>
            <a:spLocks noGrp="1"/>
          </p:cNvSpPr>
          <p:nvPr>
            <p:ph idx="1"/>
          </p:nvPr>
        </p:nvSpPr>
        <p:spPr>
          <a:xfrm>
            <a:off x="628650" y="2542839"/>
            <a:ext cx="7886700" cy="3715086"/>
          </a:xfrm>
        </p:spPr>
        <p:txBody>
          <a:bodyPr>
            <a:normAutofit lnSpcReduction="10000"/>
          </a:bodyPr>
          <a:lstStyle/>
          <a:p>
            <a:r>
              <a:rPr lang="fil-PH" dirty="0">
                <a:latin typeface="Helvetica" panose="020B0604020202020204" pitchFamily="34" charset="0"/>
                <a:cs typeface="Helvetica" panose="020B0604020202020204" pitchFamily="34" charset="0"/>
              </a:rPr>
              <a:t>The teaching practices shown are </a:t>
            </a:r>
            <a:r>
              <a:rPr lang="fil-PH" b="1" dirty="0">
                <a:solidFill>
                  <a:srgbClr val="0000FF"/>
                </a:solidFill>
                <a:latin typeface="Helvetica" panose="020B0604020202020204" pitchFamily="34" charset="0"/>
                <a:cs typeface="Helvetica" panose="020B0604020202020204" pitchFamily="34" charset="0"/>
              </a:rPr>
              <a:t>illustrative and instructive information</a:t>
            </a:r>
            <a:r>
              <a:rPr lang="fil-PH" dirty="0">
                <a:latin typeface="Helvetica" panose="020B0604020202020204" pitchFamily="34" charset="0"/>
                <a:cs typeface="Helvetica" panose="020B0604020202020204" pitchFamily="34" charset="0"/>
              </a:rPr>
              <a:t>. They are aligned to th 24 indicators that are found in the PPST-RPMS.</a:t>
            </a:r>
          </a:p>
          <a:p>
            <a:r>
              <a:rPr lang="fil-PH" dirty="0">
                <a:latin typeface="Helvetica" panose="020B0604020202020204" pitchFamily="34" charset="0"/>
                <a:cs typeface="Helvetica" panose="020B0604020202020204" pitchFamily="34" charset="0"/>
              </a:rPr>
              <a:t>Teachers can strive and thrive in their teaching practices </a:t>
            </a:r>
            <a:r>
              <a:rPr lang="fil-PH" b="1" dirty="0">
                <a:solidFill>
                  <a:srgbClr val="0000FF"/>
                </a:solidFill>
                <a:latin typeface="Helvetica" panose="020B0604020202020204" pitchFamily="34" charset="0"/>
                <a:cs typeface="Helvetica" panose="020B0604020202020204" pitchFamily="34" charset="0"/>
              </a:rPr>
              <a:t>for career progression</a:t>
            </a:r>
            <a:r>
              <a:rPr lang="fil-PH" dirty="0">
                <a:latin typeface="Helvetica" panose="020B0604020202020204" pitchFamily="34" charset="0"/>
                <a:cs typeface="Helvetica" panose="020B0604020202020204" pitchFamily="34" charset="0"/>
              </a:rPr>
              <a:t>.</a:t>
            </a:r>
          </a:p>
          <a:p>
            <a:r>
              <a:rPr lang="fil-PH" dirty="0">
                <a:latin typeface="Helvetica" panose="020B0604020202020204" pitchFamily="34" charset="0"/>
                <a:cs typeface="Helvetica" panose="020B0604020202020204" pitchFamily="34" charset="0"/>
              </a:rPr>
              <a:t>The support materials may also encourage </a:t>
            </a:r>
            <a:r>
              <a:rPr lang="fil-PH" b="1" dirty="0">
                <a:solidFill>
                  <a:srgbClr val="0000FF"/>
                </a:solidFill>
                <a:latin typeface="Helvetica" panose="020B0604020202020204" pitchFamily="34" charset="0"/>
                <a:cs typeface="Helvetica" panose="020B0604020202020204" pitchFamily="34" charset="0"/>
              </a:rPr>
              <a:t>creativity and innovation </a:t>
            </a:r>
            <a:r>
              <a:rPr lang="fil-PH" dirty="0">
                <a:latin typeface="Helvetica" panose="020B0604020202020204" pitchFamily="34" charset="0"/>
                <a:cs typeface="Helvetica" panose="020B0604020202020204" pitchFamily="34" charset="0"/>
              </a:rPr>
              <a:t>to achieve thetarget indicator at the certain level (in COT).  </a:t>
            </a:r>
          </a:p>
          <a:p>
            <a:endParaRPr lang="fil-PH" dirty="0">
              <a:latin typeface="Helvetica" panose="020B0604020202020204" pitchFamily="34" charset="0"/>
              <a:cs typeface="Helvetica" panose="020B0604020202020204" pitchFamily="34" charset="0"/>
            </a:endParaRPr>
          </a:p>
          <a:p>
            <a:pPr marL="0" indent="0">
              <a:buNone/>
            </a:pPr>
            <a:endParaRPr lang="fil-PH" dirty="0">
              <a:latin typeface="Helvetica" panose="020B0604020202020204" pitchFamily="34" charset="0"/>
              <a:cs typeface="Helvetica" panose="020B0604020202020204" pitchFamily="34" charset="0"/>
            </a:endParaRPr>
          </a:p>
          <a:p>
            <a:pPr marL="0" indent="0">
              <a:buNone/>
            </a:pPr>
            <a:endParaRPr lang="fil-PH" dirty="0">
              <a:latin typeface="Helvetica" panose="020B0604020202020204" pitchFamily="34" charset="0"/>
            </a:endParaRPr>
          </a:p>
          <a:p>
            <a:pPr marL="0" indent="0">
              <a:buNone/>
            </a:pPr>
            <a:endParaRPr lang="en-US" dirty="0"/>
          </a:p>
        </p:txBody>
      </p:sp>
    </p:spTree>
    <p:extLst>
      <p:ext uri="{BB962C8B-B14F-4D97-AF65-F5344CB8AC3E}">
        <p14:creationId xmlns:p14="http://schemas.microsoft.com/office/powerpoint/2010/main" val="313327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55913"/>
            <a:ext cx="7886700" cy="1146175"/>
          </a:xfrm>
        </p:spPr>
        <p:txBody>
          <a:bodyPr>
            <a:normAutofit fontScale="90000"/>
          </a:bodyPr>
          <a:lstStyle/>
          <a:p>
            <a:pPr algn="ctr"/>
            <a:r>
              <a:rPr lang="en-US" b="1" dirty="0"/>
              <a:t>RPMS-PPST Support Materials</a:t>
            </a:r>
          </a:p>
        </p:txBody>
      </p:sp>
    </p:spTree>
    <p:extLst>
      <p:ext uri="{BB962C8B-B14F-4D97-AF65-F5344CB8AC3E}">
        <p14:creationId xmlns:p14="http://schemas.microsoft.com/office/powerpoint/2010/main" val="1622256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oogle Shape;353;p50">
            <a:extLst>
              <a:ext uri="{FF2B5EF4-FFF2-40B4-BE49-F238E27FC236}">
                <a16:creationId xmlns:a16="http://schemas.microsoft.com/office/drawing/2014/main" id="{4B72CB16-9E26-594D-9098-6059E37D4A3D}"/>
              </a:ext>
            </a:extLst>
          </p:cNvPr>
          <p:cNvPicPr preferRelativeResize="0"/>
          <p:nvPr/>
        </p:nvPicPr>
        <p:blipFill rotWithShape="1">
          <a:blip r:embed="rId3">
            <a:alphaModFix/>
          </a:blip>
          <a:srcRect b="1981"/>
          <a:stretch/>
        </p:blipFill>
        <p:spPr>
          <a:xfrm>
            <a:off x="275230" y="1912143"/>
            <a:ext cx="1265698" cy="1708784"/>
          </a:xfrm>
          <a:prstGeom prst="rect">
            <a:avLst/>
          </a:prstGeom>
          <a:noFill/>
          <a:ln>
            <a:noFill/>
          </a:ln>
          <a:effectLst>
            <a:outerShdw blurRad="292100" dist="139700" dir="2700000" algn="tl" rotWithShape="0">
              <a:srgbClr val="333333">
                <a:alpha val="64705"/>
              </a:srgbClr>
            </a:outerShdw>
          </a:effectLst>
        </p:spPr>
      </p:pic>
      <p:sp>
        <p:nvSpPr>
          <p:cNvPr id="2" name="Rectangle 1">
            <a:extLst>
              <a:ext uri="{FF2B5EF4-FFF2-40B4-BE49-F238E27FC236}">
                <a16:creationId xmlns:a16="http://schemas.microsoft.com/office/drawing/2014/main" id="{33BB0E17-BEA9-46F8-8E55-3222DE2F4073}"/>
              </a:ext>
            </a:extLst>
          </p:cNvPr>
          <p:cNvSpPr/>
          <p:nvPr/>
        </p:nvSpPr>
        <p:spPr>
          <a:xfrm>
            <a:off x="1107302" y="1219360"/>
            <a:ext cx="6904454" cy="646331"/>
          </a:xfrm>
          <a:prstGeom prst="rect">
            <a:avLst/>
          </a:prstGeom>
        </p:spPr>
        <p:txBody>
          <a:bodyPr wrap="none">
            <a:spAutoFit/>
          </a:bodyPr>
          <a:lstStyle/>
          <a:p>
            <a:r>
              <a:rPr lang="en-PH" sz="3600" b="1" dirty="0">
                <a:solidFill>
                  <a:srgbClr val="7030A0"/>
                </a:solidFill>
                <a:latin typeface="Arial" panose="020B0604020202020204" pitchFamily="34" charset="0"/>
                <a:cs typeface="Arial" panose="020B0604020202020204" pitchFamily="34" charset="0"/>
              </a:rPr>
              <a:t>RPMS-PPST Support Materials</a:t>
            </a:r>
            <a:endParaRPr lang="en-PH" sz="3600" dirty="0">
              <a:solidFill>
                <a:srgbClr val="7030A0"/>
              </a:solidFill>
              <a:latin typeface="Arial" panose="020B0604020202020204" pitchFamily="34" charset="0"/>
              <a:cs typeface="Arial" panose="020B0604020202020204" pitchFamily="34" charset="0"/>
            </a:endParaRPr>
          </a:p>
        </p:txBody>
      </p:sp>
      <p:pic>
        <p:nvPicPr>
          <p:cNvPr id="12" name="Google Shape;111;p13">
            <a:extLst>
              <a:ext uri="{FF2B5EF4-FFF2-40B4-BE49-F238E27FC236}">
                <a16:creationId xmlns:a16="http://schemas.microsoft.com/office/drawing/2014/main" id="{8F92D83A-ACDE-40B2-80E9-2A395D2BCC29}"/>
              </a:ext>
            </a:extLst>
          </p:cNvPr>
          <p:cNvPicPr preferRelativeResize="0"/>
          <p:nvPr/>
        </p:nvPicPr>
        <p:blipFill rotWithShape="1">
          <a:blip r:embed="rId4">
            <a:alphaModFix/>
          </a:blip>
          <a:srcRect l="10208" t="16522" r="28541" b="5662"/>
          <a:stretch/>
        </p:blipFill>
        <p:spPr>
          <a:xfrm>
            <a:off x="6657181" y="4884788"/>
            <a:ext cx="2078531" cy="1484665"/>
          </a:xfrm>
          <a:prstGeom prst="rect">
            <a:avLst/>
          </a:prstGeom>
          <a:noFill/>
          <a:ln>
            <a:noFill/>
          </a:ln>
          <a:effectLst>
            <a:outerShdw blurRad="50800" dist="38100" dir="8100000" algn="tr" rotWithShape="0">
              <a:srgbClr val="000000">
                <a:alpha val="40000"/>
              </a:srgbClr>
            </a:outerShdw>
          </a:effectLst>
        </p:spPr>
      </p:pic>
      <p:sp>
        <p:nvSpPr>
          <p:cNvPr id="14" name="Google Shape;115;p13">
            <a:extLst>
              <a:ext uri="{FF2B5EF4-FFF2-40B4-BE49-F238E27FC236}">
                <a16:creationId xmlns:a16="http://schemas.microsoft.com/office/drawing/2014/main" id="{9F65BB10-F502-4634-A0A7-71DCF3F92C7E}"/>
              </a:ext>
            </a:extLst>
          </p:cNvPr>
          <p:cNvSpPr txBox="1"/>
          <p:nvPr/>
        </p:nvSpPr>
        <p:spPr>
          <a:xfrm>
            <a:off x="6076806" y="6428194"/>
            <a:ext cx="2884086" cy="34254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Helvetica Neue"/>
                <a:ea typeface="Helvetica Neue"/>
                <a:cs typeface="Helvetica Neue"/>
                <a:sym typeface="Helvetica Neue"/>
              </a:rPr>
              <a:t>RPMS Facilitator’s Guide</a:t>
            </a:r>
            <a:endParaRPr sz="1400" b="0" i="0" u="none" strike="noStrike" cap="none" dirty="0">
              <a:solidFill>
                <a:srgbClr val="000000"/>
              </a:solidFill>
              <a:latin typeface="Arial"/>
              <a:ea typeface="Arial"/>
              <a:cs typeface="Arial"/>
              <a:sym typeface="Arial"/>
            </a:endParaRPr>
          </a:p>
        </p:txBody>
      </p:sp>
      <p:pic>
        <p:nvPicPr>
          <p:cNvPr id="15" name="Google Shape;94;p13">
            <a:extLst>
              <a:ext uri="{FF2B5EF4-FFF2-40B4-BE49-F238E27FC236}">
                <a16:creationId xmlns:a16="http://schemas.microsoft.com/office/drawing/2014/main" id="{9520C4C6-D89F-48DC-AEAB-C50A27F7F9A2}"/>
              </a:ext>
            </a:extLst>
          </p:cNvPr>
          <p:cNvPicPr preferRelativeResize="0"/>
          <p:nvPr/>
        </p:nvPicPr>
        <p:blipFill rotWithShape="1">
          <a:blip r:embed="rId5">
            <a:alphaModFix/>
          </a:blip>
          <a:srcRect/>
          <a:stretch/>
        </p:blipFill>
        <p:spPr>
          <a:xfrm rot="21343457">
            <a:off x="2866004" y="2223791"/>
            <a:ext cx="1806834" cy="2273027"/>
          </a:xfrm>
          <a:prstGeom prst="rect">
            <a:avLst/>
          </a:prstGeom>
          <a:noFill/>
          <a:ln>
            <a:noFill/>
          </a:ln>
          <a:effectLst>
            <a:outerShdw blurRad="292100" dist="139700" dir="2700000" algn="tl" rotWithShape="0">
              <a:srgbClr val="333333">
                <a:alpha val="64313"/>
              </a:srgbClr>
            </a:outerShdw>
          </a:effectLst>
        </p:spPr>
      </p:pic>
      <p:sp>
        <p:nvSpPr>
          <p:cNvPr id="16" name="Google Shape;108;p13">
            <a:extLst>
              <a:ext uri="{FF2B5EF4-FFF2-40B4-BE49-F238E27FC236}">
                <a16:creationId xmlns:a16="http://schemas.microsoft.com/office/drawing/2014/main" id="{093EF200-ED64-4979-9AD7-24705A032AE2}"/>
              </a:ext>
            </a:extLst>
          </p:cNvPr>
          <p:cNvSpPr txBox="1"/>
          <p:nvPr/>
        </p:nvSpPr>
        <p:spPr>
          <a:xfrm>
            <a:off x="3440056" y="4723225"/>
            <a:ext cx="1989460" cy="3231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Helvetica Neue"/>
                <a:ea typeface="Helvetica Neue"/>
                <a:cs typeface="Helvetica Neue"/>
                <a:sym typeface="Helvetica Neue"/>
              </a:rPr>
              <a:t>RPMS Manual</a:t>
            </a:r>
            <a:endParaRPr sz="1400" b="0" i="0" u="none" strike="noStrike" cap="none" dirty="0">
              <a:solidFill>
                <a:srgbClr val="000000"/>
              </a:solidFill>
              <a:latin typeface="Arial"/>
              <a:ea typeface="Arial"/>
              <a:cs typeface="Arial"/>
              <a:sym typeface="Arial"/>
            </a:endParaRPr>
          </a:p>
        </p:txBody>
      </p:sp>
      <p:pic>
        <p:nvPicPr>
          <p:cNvPr id="17" name="Google Shape;109;p13">
            <a:extLst>
              <a:ext uri="{FF2B5EF4-FFF2-40B4-BE49-F238E27FC236}">
                <a16:creationId xmlns:a16="http://schemas.microsoft.com/office/drawing/2014/main" id="{C997A0F2-BEFA-4D55-AF7A-C6891FCF1EE1}"/>
              </a:ext>
            </a:extLst>
          </p:cNvPr>
          <p:cNvPicPr preferRelativeResize="0"/>
          <p:nvPr/>
        </p:nvPicPr>
        <p:blipFill rotWithShape="1">
          <a:blip r:embed="rId6">
            <a:alphaModFix/>
          </a:blip>
          <a:srcRect l="32083" t="16280" r="36874" b="6646"/>
          <a:stretch/>
        </p:blipFill>
        <p:spPr>
          <a:xfrm rot="295771">
            <a:off x="4192829" y="2043797"/>
            <a:ext cx="1898096" cy="2649692"/>
          </a:xfrm>
          <a:prstGeom prst="rect">
            <a:avLst/>
          </a:prstGeom>
          <a:noFill/>
          <a:ln>
            <a:noFill/>
          </a:ln>
          <a:effectLst>
            <a:outerShdw blurRad="203200" dist="38100" dir="2700000" sx="104999" sy="104999" algn="tl" rotWithShape="0">
              <a:srgbClr val="000000">
                <a:alpha val="40000"/>
              </a:srgbClr>
            </a:outerShdw>
          </a:effectLst>
        </p:spPr>
      </p:pic>
      <p:pic>
        <p:nvPicPr>
          <p:cNvPr id="19" name="Picture 18">
            <a:extLst>
              <a:ext uri="{FF2B5EF4-FFF2-40B4-BE49-F238E27FC236}">
                <a16:creationId xmlns:a16="http://schemas.microsoft.com/office/drawing/2014/main" id="{976F0DC2-5DFB-4FB9-A69E-39CA363C5836}"/>
              </a:ext>
            </a:extLst>
          </p:cNvPr>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1000979" y="2057348"/>
            <a:ext cx="1282637" cy="1700533"/>
          </a:xfrm>
          <a:prstGeom prst="rect">
            <a:avLst/>
          </a:prstGeom>
          <a:noFill/>
          <a:ln>
            <a:noFill/>
          </a:ln>
          <a:effectLst>
            <a:outerShdw blurRad="292100" dist="139700" dir="2700000" algn="tl" rotWithShape="0">
              <a:srgbClr val="333333">
                <a:alpha val="64705"/>
              </a:srgbClr>
            </a:outerShdw>
          </a:effectLst>
        </p:spPr>
      </p:pic>
      <p:sp>
        <p:nvSpPr>
          <p:cNvPr id="20" name="Google Shape;114;p13">
            <a:extLst>
              <a:ext uri="{FF2B5EF4-FFF2-40B4-BE49-F238E27FC236}">
                <a16:creationId xmlns:a16="http://schemas.microsoft.com/office/drawing/2014/main" id="{A414688E-D0F2-41F3-9EC9-488839FCA2D1}"/>
              </a:ext>
            </a:extLst>
          </p:cNvPr>
          <p:cNvSpPr txBox="1"/>
          <p:nvPr/>
        </p:nvSpPr>
        <p:spPr>
          <a:xfrm>
            <a:off x="0" y="3845155"/>
            <a:ext cx="2461336" cy="46310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dirty="0">
                <a:solidFill>
                  <a:schemeClr val="dk1"/>
                </a:solidFill>
                <a:latin typeface="Helvetica Neue"/>
                <a:ea typeface="Arial"/>
                <a:cs typeface="Arial"/>
                <a:sym typeface="Helvetica Neue"/>
              </a:rPr>
              <a:t>e-SAT and </a:t>
            </a:r>
          </a:p>
          <a:p>
            <a:pPr marL="0" marR="0" lvl="0" indent="0" algn="ctr" rtl="0">
              <a:lnSpc>
                <a:spcPct val="100000"/>
              </a:lnSpc>
              <a:spcBef>
                <a:spcPts val="0"/>
              </a:spcBef>
              <a:spcAft>
                <a:spcPts val="0"/>
              </a:spcAft>
              <a:buClr>
                <a:srgbClr val="000000"/>
              </a:buClr>
              <a:buSzPts val="1500"/>
              <a:buFont typeface="Arial"/>
              <a:buNone/>
            </a:pPr>
            <a:r>
              <a:rPr lang="en-US" sz="1500" b="1" dirty="0">
                <a:solidFill>
                  <a:schemeClr val="dk1"/>
                </a:solidFill>
                <a:latin typeface="Helvetica Neue"/>
                <a:ea typeface="Arial"/>
                <a:cs typeface="Arial"/>
                <a:sym typeface="Helvetica Neue"/>
              </a:rPr>
              <a:t>IPCRF Guides</a:t>
            </a:r>
            <a:endParaRPr sz="1400" b="0" i="0" u="none" strike="noStrike" cap="none" dirty="0">
              <a:solidFill>
                <a:srgbClr val="000000"/>
              </a:solidFill>
              <a:latin typeface="Arial"/>
              <a:ea typeface="Arial"/>
              <a:cs typeface="Arial"/>
              <a:sym typeface="Arial"/>
            </a:endParaRPr>
          </a:p>
        </p:txBody>
      </p:sp>
      <p:pic>
        <p:nvPicPr>
          <p:cNvPr id="29" name="Google Shape;366;p52">
            <a:extLst>
              <a:ext uri="{FF2B5EF4-FFF2-40B4-BE49-F238E27FC236}">
                <a16:creationId xmlns:a16="http://schemas.microsoft.com/office/drawing/2014/main" id="{31F809DE-FC7C-8649-B86B-627288794130}"/>
              </a:ext>
            </a:extLst>
          </p:cNvPr>
          <p:cNvPicPr preferRelativeResize="0"/>
          <p:nvPr/>
        </p:nvPicPr>
        <p:blipFill rotWithShape="1">
          <a:blip r:embed="rId8">
            <a:alphaModFix/>
          </a:blip>
          <a:srcRect/>
          <a:stretch/>
        </p:blipFill>
        <p:spPr>
          <a:xfrm rot="1331527">
            <a:off x="7452359" y="1986301"/>
            <a:ext cx="1354405" cy="2104273"/>
          </a:xfrm>
          <a:prstGeom prst="rect">
            <a:avLst/>
          </a:prstGeom>
          <a:noFill/>
          <a:ln>
            <a:noFill/>
          </a:ln>
          <a:effectLst>
            <a:outerShdw blurRad="292100" dist="139700" dir="2700000" algn="tl" rotWithShape="0">
              <a:srgbClr val="333333">
                <a:alpha val="64705"/>
              </a:srgbClr>
            </a:outerShdw>
          </a:effectLst>
        </p:spPr>
      </p:pic>
      <p:pic>
        <p:nvPicPr>
          <p:cNvPr id="27" name="Google Shape;364;p52">
            <a:extLst>
              <a:ext uri="{FF2B5EF4-FFF2-40B4-BE49-F238E27FC236}">
                <a16:creationId xmlns:a16="http://schemas.microsoft.com/office/drawing/2014/main" id="{EA2D53BC-D64C-854B-BD10-AEDBF7452CD7}"/>
              </a:ext>
            </a:extLst>
          </p:cNvPr>
          <p:cNvPicPr preferRelativeResize="0"/>
          <p:nvPr/>
        </p:nvPicPr>
        <p:blipFill rotWithShape="1">
          <a:blip r:embed="rId9">
            <a:alphaModFix/>
          </a:blip>
          <a:srcRect/>
          <a:stretch/>
        </p:blipFill>
        <p:spPr>
          <a:xfrm>
            <a:off x="6717144" y="1999992"/>
            <a:ext cx="1354405" cy="2104273"/>
          </a:xfrm>
          <a:prstGeom prst="rect">
            <a:avLst/>
          </a:prstGeom>
          <a:noFill/>
          <a:ln>
            <a:noFill/>
          </a:ln>
          <a:effectLst>
            <a:outerShdw blurRad="292100" dist="139700" dir="2700000" algn="tl" rotWithShape="0">
              <a:srgbClr val="333333">
                <a:alpha val="64705"/>
              </a:srgbClr>
            </a:outerShdw>
          </a:effectLst>
        </p:spPr>
      </p:pic>
      <p:sp>
        <p:nvSpPr>
          <p:cNvPr id="31" name="Google Shape;108;p13">
            <a:extLst>
              <a:ext uri="{FF2B5EF4-FFF2-40B4-BE49-F238E27FC236}">
                <a16:creationId xmlns:a16="http://schemas.microsoft.com/office/drawing/2014/main" id="{74CA4AA5-0EEF-E343-A24C-F7A9A957B1FE}"/>
              </a:ext>
            </a:extLst>
          </p:cNvPr>
          <p:cNvSpPr txBox="1"/>
          <p:nvPr/>
        </p:nvSpPr>
        <p:spPr>
          <a:xfrm>
            <a:off x="6657181" y="4106860"/>
            <a:ext cx="1989460" cy="323125"/>
          </a:xfrm>
          <a:prstGeom prst="rect">
            <a:avLst/>
          </a:prstGeom>
          <a:noFill/>
          <a:ln>
            <a:noFill/>
          </a:ln>
        </p:spPr>
        <p:txBody>
          <a:bodyPr spcFirstLastPara="1" wrap="square" lIns="91425" tIns="45700" rIns="91425" bIns="45700" anchor="t" anchorCtr="0">
            <a:noAutofit/>
          </a:bodyPr>
          <a:lstStyle/>
          <a:p>
            <a:pPr lvl="0" algn="ctr">
              <a:buClr>
                <a:srgbClr val="000000"/>
              </a:buClr>
              <a:buSzPts val="1500"/>
            </a:pPr>
            <a:r>
              <a:rPr lang="en-US" sz="1500" b="1" i="0" u="none" strike="noStrike" cap="none" dirty="0">
                <a:solidFill>
                  <a:schemeClr val="dk1"/>
                </a:solidFill>
                <a:latin typeface="Helvetica Neue" panose="02000803000000090004" pitchFamily="2" charset="0"/>
                <a:ea typeface="Helvetica Neue"/>
                <a:cs typeface="Arial" panose="020B0604020202020204" pitchFamily="34" charset="0"/>
                <a:sym typeface="Helvetica Neue"/>
              </a:rPr>
              <a:t>Supplemental Document to </a:t>
            </a:r>
            <a:r>
              <a:rPr lang="en-US" sz="1500" b="1" dirty="0">
                <a:latin typeface="Helvetica Neue" panose="02000803000000090004" pitchFamily="2" charset="0"/>
                <a:cs typeface="Arial" panose="020B0604020202020204" pitchFamily="34" charset="0"/>
              </a:rPr>
              <a:t>DM-PHROD-2021-0010</a:t>
            </a:r>
            <a:endParaRPr sz="1500" b="1" i="0" u="none" strike="noStrike" cap="none" dirty="0">
              <a:solidFill>
                <a:srgbClr val="000000"/>
              </a:solidFill>
              <a:latin typeface="Helvetica Neue" panose="02000803000000090004" pitchFamily="2" charset="0"/>
              <a:ea typeface="Arial"/>
              <a:cs typeface="Arial" panose="020B0604020202020204" pitchFamily="34" charset="0"/>
              <a:sym typeface="Arial"/>
            </a:endParaRPr>
          </a:p>
        </p:txBody>
      </p:sp>
      <p:pic>
        <p:nvPicPr>
          <p:cNvPr id="18" name="Picture 17">
            <a:extLst>
              <a:ext uri="{FF2B5EF4-FFF2-40B4-BE49-F238E27FC236}">
                <a16:creationId xmlns:a16="http://schemas.microsoft.com/office/drawing/2014/main" id="{B2F6C484-F423-A746-81BD-95AAAEFFC00D}"/>
              </a:ext>
            </a:extLst>
          </p:cNvPr>
          <p:cNvPicPr>
            <a:picLocks noChangeAspect="1"/>
          </p:cNvPicPr>
          <p:nvPr/>
        </p:nvPicPr>
        <p:blipFill rotWithShape="1">
          <a:blip r:embed="rId10"/>
          <a:srcRect l="440"/>
          <a:stretch/>
        </p:blipFill>
        <p:spPr>
          <a:xfrm rot="461574">
            <a:off x="1277408" y="4649211"/>
            <a:ext cx="1193011" cy="1689217"/>
          </a:xfrm>
          <a:prstGeom prst="rect">
            <a:avLst/>
          </a:prstGeom>
          <a:ln>
            <a:noFill/>
          </a:ln>
          <a:effectLst>
            <a:outerShdw blurRad="228600" dist="139700" dir="3000000" algn="tl" rotWithShape="0">
              <a:prstClr val="black">
                <a:alpha val="40000"/>
              </a:prstClr>
            </a:outerShdw>
          </a:effectLst>
        </p:spPr>
      </p:pic>
      <p:pic>
        <p:nvPicPr>
          <p:cNvPr id="21" name="Picture 20">
            <a:extLst>
              <a:ext uri="{FF2B5EF4-FFF2-40B4-BE49-F238E27FC236}">
                <a16:creationId xmlns:a16="http://schemas.microsoft.com/office/drawing/2014/main" id="{CD35E011-DA04-1344-82A0-C32C1ACA9124}"/>
              </a:ext>
            </a:extLst>
          </p:cNvPr>
          <p:cNvPicPr>
            <a:picLocks noChangeAspect="1"/>
          </p:cNvPicPr>
          <p:nvPr/>
        </p:nvPicPr>
        <p:blipFill>
          <a:blip r:embed="rId11"/>
          <a:stretch>
            <a:fillRect/>
          </a:stretch>
        </p:blipFill>
        <p:spPr>
          <a:xfrm rot="20900319">
            <a:off x="423994" y="4655545"/>
            <a:ext cx="1193010" cy="1686578"/>
          </a:xfrm>
          <a:prstGeom prst="rect">
            <a:avLst/>
          </a:prstGeom>
          <a:ln>
            <a:noFill/>
          </a:ln>
          <a:effectLst>
            <a:outerShdw blurRad="149987" dist="250190" dir="8460000" algn="ctr">
              <a:srgbClr val="000000">
                <a:alpha val="28000"/>
              </a:srgbClr>
            </a:outerShdw>
          </a:effectLst>
        </p:spPr>
      </p:pic>
      <p:sp>
        <p:nvSpPr>
          <p:cNvPr id="32" name="Google Shape;108;p13">
            <a:extLst>
              <a:ext uri="{FF2B5EF4-FFF2-40B4-BE49-F238E27FC236}">
                <a16:creationId xmlns:a16="http://schemas.microsoft.com/office/drawing/2014/main" id="{2995D5C6-4BBB-5143-AD82-4A304717B38D}"/>
              </a:ext>
            </a:extLst>
          </p:cNvPr>
          <p:cNvSpPr txBox="1"/>
          <p:nvPr/>
        </p:nvSpPr>
        <p:spPr>
          <a:xfrm>
            <a:off x="91467" y="6287724"/>
            <a:ext cx="2884085" cy="311741"/>
          </a:xfrm>
          <a:prstGeom prst="rect">
            <a:avLst/>
          </a:prstGeom>
          <a:noFill/>
          <a:ln>
            <a:noFill/>
          </a:ln>
        </p:spPr>
        <p:txBody>
          <a:bodyPr spcFirstLastPara="1" wrap="square" lIns="91425" tIns="45700" rIns="91425" bIns="45700" anchor="t" anchorCtr="0">
            <a:noAutofit/>
          </a:bodyPr>
          <a:lstStyle/>
          <a:p>
            <a:pPr lvl="0" algn="ctr">
              <a:buClr>
                <a:srgbClr val="000000"/>
              </a:buClr>
              <a:buSzPts val="1500"/>
            </a:pPr>
            <a:r>
              <a:rPr lang="en-US" sz="1500" b="1" dirty="0">
                <a:solidFill>
                  <a:schemeClr val="dk1"/>
                </a:solidFill>
                <a:latin typeface="Helvetica Neue"/>
                <a:ea typeface="Arial"/>
                <a:cs typeface="Arial"/>
                <a:sym typeface="Helvetica Neue"/>
              </a:rPr>
              <a:t>Capacity Building for Raters Resource Package</a:t>
            </a:r>
            <a:endParaRPr lang="en-US" sz="1400" dirty="0">
              <a:solidFill>
                <a:srgbClr val="000000"/>
              </a:solidFill>
              <a:latin typeface="Arial"/>
              <a:ea typeface="Arial"/>
              <a:cs typeface="Arial"/>
              <a:sym typeface="Arial"/>
            </a:endParaRPr>
          </a:p>
        </p:txBody>
      </p:sp>
      <p:pic>
        <p:nvPicPr>
          <p:cNvPr id="22" name="Picture 21" descr="Screen Clipping">
            <a:extLst>
              <a:ext uri="{FF2B5EF4-FFF2-40B4-BE49-F238E27FC236}">
                <a16:creationId xmlns:a16="http://schemas.microsoft.com/office/drawing/2014/main" id="{0AACB1E0-9BC4-42ED-866A-E82D325C560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9192">
            <a:off x="3186062" y="5323291"/>
            <a:ext cx="1653671" cy="1168207"/>
          </a:xfrm>
          <a:prstGeom prst="rect">
            <a:avLst/>
          </a:prstGeom>
          <a:ln>
            <a:noFill/>
          </a:ln>
          <a:effectLst>
            <a:outerShdw blurRad="292100" dist="139700" dir="2700000" algn="tl" rotWithShape="0">
              <a:srgbClr val="333333">
                <a:alpha val="65000"/>
              </a:srgbClr>
            </a:outerShdw>
          </a:effectLst>
        </p:spPr>
      </p:pic>
      <p:pic>
        <p:nvPicPr>
          <p:cNvPr id="23" name="Google Shape;112;p13">
            <a:extLst>
              <a:ext uri="{FF2B5EF4-FFF2-40B4-BE49-F238E27FC236}">
                <a16:creationId xmlns:a16="http://schemas.microsoft.com/office/drawing/2014/main" id="{39D6AE90-90C5-4960-9C43-7E3C775E839D}"/>
              </a:ext>
            </a:extLst>
          </p:cNvPr>
          <p:cNvPicPr preferRelativeResize="0"/>
          <p:nvPr/>
        </p:nvPicPr>
        <p:blipFill rotWithShape="1">
          <a:blip r:embed="rId13">
            <a:alphaModFix/>
          </a:blip>
          <a:srcRect l="40417" t="16650" r="27708" b="5163"/>
          <a:stretch/>
        </p:blipFill>
        <p:spPr>
          <a:xfrm rot="20901549">
            <a:off x="4620354" y="5364000"/>
            <a:ext cx="737682" cy="1017326"/>
          </a:xfrm>
          <a:prstGeom prst="rect">
            <a:avLst/>
          </a:prstGeom>
          <a:noFill/>
          <a:ln>
            <a:noFill/>
          </a:ln>
          <a:effectLst>
            <a:outerShdw blurRad="50800" dist="38100" dir="8100000" algn="tr" rotWithShape="0">
              <a:srgbClr val="000000">
                <a:alpha val="40000"/>
              </a:srgbClr>
            </a:outerShdw>
          </a:effectLst>
        </p:spPr>
      </p:pic>
      <p:pic>
        <p:nvPicPr>
          <p:cNvPr id="24" name="Google Shape;113;p13">
            <a:extLst>
              <a:ext uri="{FF2B5EF4-FFF2-40B4-BE49-F238E27FC236}">
                <a16:creationId xmlns:a16="http://schemas.microsoft.com/office/drawing/2014/main" id="{66EB695B-5483-4566-A405-C95FF51B8C04}"/>
              </a:ext>
            </a:extLst>
          </p:cNvPr>
          <p:cNvPicPr preferRelativeResize="0"/>
          <p:nvPr/>
        </p:nvPicPr>
        <p:blipFill rotWithShape="1">
          <a:blip r:embed="rId14">
            <a:alphaModFix/>
          </a:blip>
          <a:srcRect l="24167" t="17020" r="42292" b="7387"/>
          <a:stretch/>
        </p:blipFill>
        <p:spPr>
          <a:xfrm rot="515837">
            <a:off x="5287925" y="5397085"/>
            <a:ext cx="806714" cy="1022172"/>
          </a:xfrm>
          <a:prstGeom prst="rect">
            <a:avLst/>
          </a:prstGeom>
          <a:noFill/>
          <a:ln>
            <a:noFill/>
          </a:ln>
          <a:effectLst>
            <a:outerShdw blurRad="50800" dist="38100" dir="8100000" algn="tr" rotWithShape="0">
              <a:srgbClr val="000000">
                <a:alpha val="40000"/>
              </a:srgbClr>
            </a:outerShdw>
          </a:effectLst>
        </p:spPr>
      </p:pic>
      <p:sp>
        <p:nvSpPr>
          <p:cNvPr id="25" name="Google Shape;108;p13">
            <a:extLst>
              <a:ext uri="{FF2B5EF4-FFF2-40B4-BE49-F238E27FC236}">
                <a16:creationId xmlns:a16="http://schemas.microsoft.com/office/drawing/2014/main" id="{2EB64783-A78A-4130-86BA-456E97FCF96A}"/>
              </a:ext>
            </a:extLst>
          </p:cNvPr>
          <p:cNvSpPr txBox="1"/>
          <p:nvPr/>
        </p:nvSpPr>
        <p:spPr>
          <a:xfrm>
            <a:off x="3486578" y="6538538"/>
            <a:ext cx="2249443" cy="232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Helvetica Neue"/>
                <a:ea typeface="Helvetica Neue"/>
                <a:cs typeface="Helvetica Neue"/>
                <a:sym typeface="Helvetica Neue"/>
              </a:rPr>
              <a:t>FAQs and Infographics</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20578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10" presetClass="entr" presetSubtype="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20" grpId="0"/>
      <p:bldP spid="31" grpId="0"/>
      <p:bldP spid="32"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74433" y="1566460"/>
            <a:ext cx="8795135" cy="685800"/>
          </a:xfrm>
        </p:spPr>
        <p:txBody>
          <a:bodyPr>
            <a:normAutofit/>
          </a:bodyPr>
          <a:lstStyle/>
          <a:p>
            <a:pPr algn="ctr"/>
            <a:r>
              <a:rPr lang="en-US" sz="3200" b="1" dirty="0"/>
              <a:t>Updated RPMS Manual</a:t>
            </a:r>
          </a:p>
        </p:txBody>
      </p:sp>
      <p:sp>
        <p:nvSpPr>
          <p:cNvPr id="5" name="Slide Number Placeholder 1"/>
          <p:cNvSpPr>
            <a:spLocks noGrp="1"/>
          </p:cNvSpPr>
          <p:nvPr>
            <p:ph type="sldNum" sz="quarter" idx="11"/>
          </p:nvPr>
        </p:nvSpPr>
        <p:spPr>
          <a:xfrm>
            <a:off x="6934200" y="5772150"/>
            <a:ext cx="2133600" cy="228600"/>
          </a:xfrm>
        </p:spPr>
        <p:txBody>
          <a:bodyPr/>
          <a:lstStyle/>
          <a:p>
            <a:pPr algn="r" defTabSz="685800" fontAlgn="base">
              <a:spcBef>
                <a:spcPct val="0"/>
              </a:spcBef>
              <a:spcAft>
                <a:spcPct val="0"/>
              </a:spcAft>
              <a:defRPr/>
            </a:pPr>
            <a:fld id="{BF304BE7-90C0-46FE-8E4B-32DB12A7055F}" type="slidenum">
              <a:rPr lang="fil-PH" altLang="en-US" sz="900">
                <a:solidFill>
                  <a:prstClr val="white"/>
                </a:solidFill>
                <a:latin typeface="Bookman Old Style" panose="02050604050505020204" pitchFamily="18" charset="0"/>
                <a:cs typeface="Arial" panose="020B0604020202020204" pitchFamily="34" charset="0"/>
              </a:rPr>
              <a:pPr algn="r" defTabSz="685800" fontAlgn="base">
                <a:spcBef>
                  <a:spcPct val="0"/>
                </a:spcBef>
                <a:spcAft>
                  <a:spcPct val="0"/>
                </a:spcAft>
                <a:defRPr/>
              </a:pPr>
              <a:t>25</a:t>
            </a:fld>
            <a:endParaRPr lang="fil-PH" altLang="en-US" sz="900">
              <a:solidFill>
                <a:prstClr val="white"/>
              </a:solidFill>
              <a:latin typeface="Bookman Old Style" panose="02050604050505020204" pitchFamily="18"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0907" y="2602135"/>
            <a:ext cx="3564194" cy="2954587"/>
          </a:xfrm>
          <a:prstGeom prst="rect">
            <a:avLst/>
          </a:prstGeom>
          <a:ln w="38100">
            <a:solidFill>
              <a:schemeClr val="accent6"/>
            </a:solidFill>
          </a:ln>
        </p:spPr>
      </p:pic>
      <p:pic>
        <p:nvPicPr>
          <p:cNvPr id="7"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865" y="3078523"/>
            <a:ext cx="1648572" cy="2074472"/>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6714" y="3042194"/>
            <a:ext cx="1648572" cy="2074471"/>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231257">
            <a:off x="1758281" y="3288677"/>
            <a:ext cx="1648573" cy="2043942"/>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DFC263D3-2811-41C0-B582-EC5C845F0C0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4657" t="85943" r="9086" b="9101"/>
          <a:stretch/>
        </p:blipFill>
        <p:spPr>
          <a:xfrm>
            <a:off x="3186099" y="5689600"/>
            <a:ext cx="3372228" cy="361310"/>
          </a:xfrm>
          <a:prstGeom prst="rect">
            <a:avLst/>
          </a:prstGeom>
        </p:spPr>
      </p:pic>
      <p:pic>
        <p:nvPicPr>
          <p:cNvPr id="12" name="Picture 11">
            <a:extLst>
              <a:ext uri="{FF2B5EF4-FFF2-40B4-BE49-F238E27FC236}">
                <a16:creationId xmlns:a16="http://schemas.microsoft.com/office/drawing/2014/main" id="{02E4EB12-CD4B-479E-A028-D25A68069CE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7005" t="23014" r="39262" b="71482"/>
          <a:stretch/>
        </p:blipFill>
        <p:spPr>
          <a:xfrm>
            <a:off x="6732759" y="5230011"/>
            <a:ext cx="2411241" cy="303459"/>
          </a:xfrm>
          <a:prstGeom prst="rect">
            <a:avLst/>
          </a:prstGeom>
        </p:spPr>
      </p:pic>
    </p:spTree>
    <p:extLst>
      <p:ext uri="{BB962C8B-B14F-4D97-AF65-F5344CB8AC3E}">
        <p14:creationId xmlns:p14="http://schemas.microsoft.com/office/powerpoint/2010/main" val="323323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463653-C8C1-1D49-A3CE-7B6E67ADB062}"/>
              </a:ext>
            </a:extLst>
          </p:cNvPr>
          <p:cNvSpPr txBox="1">
            <a:spLocks/>
          </p:cNvSpPr>
          <p:nvPr/>
        </p:nvSpPr>
        <p:spPr>
          <a:xfrm>
            <a:off x="528842" y="1439127"/>
            <a:ext cx="8209362" cy="68580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7030A0"/>
                </a:solidFill>
                <a:latin typeface="Arial" panose="020B0604020202020204" pitchFamily="34" charset="0"/>
                <a:cs typeface="Arial" panose="020B0604020202020204" pitchFamily="34" charset="0"/>
              </a:rPr>
              <a:t>IPCRF Data Collection</a:t>
            </a:r>
          </a:p>
          <a:p>
            <a:r>
              <a:rPr lang="en-US" sz="3200" b="1" dirty="0">
                <a:solidFill>
                  <a:srgbClr val="7030A0"/>
                </a:solidFill>
                <a:latin typeface="Arial" panose="020B0604020202020204" pitchFamily="34" charset="0"/>
                <a:cs typeface="Arial" panose="020B0604020202020204" pitchFamily="34" charset="0"/>
              </a:rPr>
              <a:t>and Consolidation Guide</a:t>
            </a:r>
          </a:p>
        </p:txBody>
      </p:sp>
      <p:pic>
        <p:nvPicPr>
          <p:cNvPr id="6" name="Picture 5">
            <a:extLst>
              <a:ext uri="{FF2B5EF4-FFF2-40B4-BE49-F238E27FC236}">
                <a16:creationId xmlns:a16="http://schemas.microsoft.com/office/drawing/2014/main" id="{B28D3678-FE1E-4E15-B083-1C8248735397}"/>
              </a:ext>
            </a:extLst>
          </p:cNvPr>
          <p:cNvPicPr>
            <a:picLocks noChangeAspect="1"/>
          </p:cNvPicPr>
          <p:nvPr/>
        </p:nvPicPr>
        <p:blipFill rotWithShape="1">
          <a:blip r:embed="rId3"/>
          <a:srcRect l="1817" t="25172" r="10001" b="8105"/>
          <a:stretch/>
        </p:blipFill>
        <p:spPr>
          <a:xfrm>
            <a:off x="4051482" y="3245076"/>
            <a:ext cx="4593326" cy="2172224"/>
          </a:xfrm>
          <a:prstGeom prst="rect">
            <a:avLst/>
          </a:prstGeom>
          <a:ln w="6350" cap="sq">
            <a:solidFill>
              <a:srgbClr val="000000"/>
            </a:solidFill>
            <a:miter lim="800000"/>
          </a:ln>
          <a:effectLst>
            <a:outerShdw blurRad="57150" dist="50800" dir="2700000" algn="tl" rotWithShape="0">
              <a:srgbClr val="000000">
                <a:alpha val="40000"/>
              </a:srgbClr>
            </a:outerShdw>
          </a:effectLst>
        </p:spPr>
      </p:pic>
      <p:pic>
        <p:nvPicPr>
          <p:cNvPr id="7" name="Picture 2" descr="Text&#10;&#10;Description automatically generated">
            <a:extLst>
              <a:ext uri="{FF2B5EF4-FFF2-40B4-BE49-F238E27FC236}">
                <a16:creationId xmlns:a16="http://schemas.microsoft.com/office/drawing/2014/main" id="{FFE50D84-C237-4489-922E-1DB32FB6C8A4}"/>
              </a:ext>
            </a:extLst>
          </p:cNvPr>
          <p:cNvPicPr>
            <a:picLocks noChangeAspect="1"/>
          </p:cNvPicPr>
          <p:nvPr/>
        </p:nvPicPr>
        <p:blipFill>
          <a:blip r:embed="rId4"/>
          <a:stretch>
            <a:fillRect/>
          </a:stretch>
        </p:blipFill>
        <p:spPr>
          <a:xfrm>
            <a:off x="542019" y="2381014"/>
            <a:ext cx="3250050" cy="4237156"/>
          </a:xfrm>
          <a:prstGeom prst="rect">
            <a:avLst/>
          </a:prstGeom>
          <a:solidFill>
            <a:srgbClr val="000000">
              <a:shade val="95000"/>
            </a:srgbClr>
          </a:solidFill>
          <a:ln w="12700" cap="sq">
            <a:solidFill>
              <a:srgbClr val="0070C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060139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2"/>
          <p:cNvSpPr txBox="1">
            <a:spLocks noGrp="1"/>
          </p:cNvSpPr>
          <p:nvPr>
            <p:ph type="title"/>
          </p:nvPr>
        </p:nvSpPr>
        <p:spPr>
          <a:xfrm>
            <a:off x="314130" y="1160408"/>
            <a:ext cx="8560220" cy="114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7030A0"/>
              </a:buClr>
              <a:buSzPts val="3600"/>
              <a:buFont typeface="Arial"/>
              <a:buNone/>
            </a:pPr>
            <a:r>
              <a:rPr lang="en-US" sz="3000" b="1" dirty="0"/>
              <a:t>RPMS-PPST Capacity Building for Raters</a:t>
            </a:r>
            <a:br>
              <a:rPr lang="en-US" sz="3600" b="1" dirty="0"/>
            </a:br>
            <a:r>
              <a:rPr lang="en-US" sz="3600" b="1" dirty="0"/>
              <a:t>Resource Package </a:t>
            </a:r>
            <a:endParaRPr dirty="0"/>
          </a:p>
        </p:txBody>
      </p:sp>
      <p:pic>
        <p:nvPicPr>
          <p:cNvPr id="5" name="Picture 4">
            <a:extLst>
              <a:ext uri="{FF2B5EF4-FFF2-40B4-BE49-F238E27FC236}">
                <a16:creationId xmlns:a16="http://schemas.microsoft.com/office/drawing/2014/main" id="{65A6B8A1-B5DC-4A73-A817-4A348D24AE73}"/>
              </a:ext>
            </a:extLst>
          </p:cNvPr>
          <p:cNvPicPr>
            <a:picLocks noChangeAspect="1"/>
          </p:cNvPicPr>
          <p:nvPr/>
        </p:nvPicPr>
        <p:blipFill rotWithShape="1">
          <a:blip r:embed="rId3"/>
          <a:srcRect l="440"/>
          <a:stretch/>
        </p:blipFill>
        <p:spPr>
          <a:xfrm rot="461574">
            <a:off x="2057759" y="3083766"/>
            <a:ext cx="1712744" cy="2425122"/>
          </a:xfrm>
          <a:prstGeom prst="rect">
            <a:avLst/>
          </a:prstGeom>
          <a:ln>
            <a:solidFill>
              <a:schemeClr val="accent5">
                <a:lumMod val="50000"/>
              </a:schemeClr>
            </a:solidFill>
          </a:ln>
          <a:effectLst>
            <a:outerShdw blurRad="228600" dist="139700" dir="3000000" algn="tl" rotWithShape="0">
              <a:prstClr val="black">
                <a:alpha val="40000"/>
              </a:prstClr>
            </a:outerShdw>
          </a:effectLst>
        </p:spPr>
      </p:pic>
      <p:pic>
        <p:nvPicPr>
          <p:cNvPr id="7" name="Picture 6">
            <a:extLst>
              <a:ext uri="{FF2B5EF4-FFF2-40B4-BE49-F238E27FC236}">
                <a16:creationId xmlns:a16="http://schemas.microsoft.com/office/drawing/2014/main" id="{3C2EB0A2-8E04-49FE-864F-BCC42107789D}"/>
              </a:ext>
            </a:extLst>
          </p:cNvPr>
          <p:cNvPicPr>
            <a:picLocks noChangeAspect="1"/>
          </p:cNvPicPr>
          <p:nvPr/>
        </p:nvPicPr>
        <p:blipFill>
          <a:blip r:embed="rId4"/>
          <a:stretch>
            <a:fillRect/>
          </a:stretch>
        </p:blipFill>
        <p:spPr>
          <a:xfrm rot="20900319">
            <a:off x="541161" y="3128150"/>
            <a:ext cx="1712744" cy="2421334"/>
          </a:xfrm>
          <a:prstGeom prst="rect">
            <a:avLst/>
          </a:prstGeom>
          <a:ln>
            <a:solidFill>
              <a:schemeClr val="accent5">
                <a:lumMod val="50000"/>
              </a:schemeClr>
            </a:solidFill>
          </a:ln>
          <a:effectLst>
            <a:outerShdw blurRad="149987" dist="250190" dir="8460000" algn="ctr">
              <a:srgbClr val="000000">
                <a:alpha val="28000"/>
              </a:srgbClr>
            </a:outerShdw>
          </a:effectLst>
        </p:spPr>
      </p:pic>
      <p:sp>
        <p:nvSpPr>
          <p:cNvPr id="6" name="TextBox 5">
            <a:extLst>
              <a:ext uri="{FF2B5EF4-FFF2-40B4-BE49-F238E27FC236}">
                <a16:creationId xmlns:a16="http://schemas.microsoft.com/office/drawing/2014/main" id="{DDDAEFDE-C10A-48F9-9FBF-34488ACE16A1}"/>
              </a:ext>
            </a:extLst>
          </p:cNvPr>
          <p:cNvSpPr txBox="1"/>
          <p:nvPr/>
        </p:nvSpPr>
        <p:spPr>
          <a:xfrm>
            <a:off x="4185871" y="2483028"/>
            <a:ext cx="4099560" cy="2308324"/>
          </a:xfrm>
          <a:prstGeom prst="rect">
            <a:avLst/>
          </a:prstGeom>
          <a:noFill/>
        </p:spPr>
        <p:txBody>
          <a:bodyPr wrap="square" rtlCol="0">
            <a:spAutoFit/>
          </a:bodyPr>
          <a:lstStyle/>
          <a:p>
            <a:r>
              <a:rPr lang="en-PH" sz="2400" dirty="0">
                <a:solidFill>
                  <a:schemeClr val="tx1"/>
                </a:solidFill>
                <a:latin typeface="Arial" panose="020B0604020202020204" pitchFamily="34" charset="0"/>
                <a:cs typeface="Arial" panose="020B0604020202020204" pitchFamily="34" charset="0"/>
              </a:rPr>
              <a:t>This package contains:</a:t>
            </a:r>
          </a:p>
          <a:p>
            <a:pPr marL="533400" indent="-342900">
              <a:buFont typeface="Arial" panose="020B0604020202020204" pitchFamily="34" charset="0"/>
              <a:buChar char="•"/>
            </a:pPr>
            <a:r>
              <a:rPr lang="en-PH" sz="2000" dirty="0">
                <a:solidFill>
                  <a:schemeClr val="tx1"/>
                </a:solidFill>
                <a:latin typeface="Arial" panose="020B0604020202020204" pitchFamily="34" charset="0"/>
                <a:cs typeface="Arial" panose="020B0604020202020204" pitchFamily="34" charset="0"/>
              </a:rPr>
              <a:t>Worksheets</a:t>
            </a:r>
          </a:p>
          <a:p>
            <a:pPr marL="533400" indent="-342900">
              <a:buFont typeface="Arial" panose="020B0604020202020204" pitchFamily="34" charset="0"/>
              <a:buChar char="•"/>
            </a:pPr>
            <a:r>
              <a:rPr lang="en-PH" sz="2000" dirty="0">
                <a:solidFill>
                  <a:schemeClr val="tx1"/>
                </a:solidFill>
                <a:latin typeface="Arial" panose="020B0604020202020204" pitchFamily="34" charset="0"/>
                <a:cs typeface="Arial" panose="020B0604020202020204" pitchFamily="34" charset="0"/>
              </a:rPr>
              <a:t>Facilitator’s Guide</a:t>
            </a:r>
          </a:p>
          <a:p>
            <a:pPr marL="533400" indent="-342900">
              <a:buFont typeface="Arial" panose="020B0604020202020204" pitchFamily="34" charset="0"/>
              <a:buChar char="•"/>
            </a:pPr>
            <a:r>
              <a:rPr lang="en-PH" sz="2000" dirty="0">
                <a:solidFill>
                  <a:schemeClr val="tx1"/>
                </a:solidFill>
                <a:latin typeface="Arial" panose="020B0604020202020204" pitchFamily="34" charset="0"/>
                <a:cs typeface="Arial" panose="020B0604020202020204" pitchFamily="34" charset="0"/>
              </a:rPr>
              <a:t>Slide Presentations</a:t>
            </a:r>
          </a:p>
          <a:p>
            <a:pPr marL="533400" indent="-342900">
              <a:buFont typeface="Arial" panose="020B0604020202020204" pitchFamily="34" charset="0"/>
              <a:buChar char="•"/>
            </a:pPr>
            <a:r>
              <a:rPr lang="en-PH" sz="2000" dirty="0">
                <a:solidFill>
                  <a:schemeClr val="tx1"/>
                </a:solidFill>
                <a:latin typeface="Arial" panose="020B0604020202020204" pitchFamily="34" charset="0"/>
                <a:cs typeface="Arial" panose="020B0604020202020204" pitchFamily="34" charset="0"/>
              </a:rPr>
              <a:t>Workshop Videos</a:t>
            </a:r>
          </a:p>
          <a:p>
            <a:pPr marL="533400" indent="-342900">
              <a:buFont typeface="Arial" panose="020B0604020202020204" pitchFamily="34" charset="0"/>
              <a:buChar char="•"/>
            </a:pPr>
            <a:r>
              <a:rPr lang="en-PH" sz="2000" dirty="0">
                <a:solidFill>
                  <a:schemeClr val="tx1"/>
                </a:solidFill>
                <a:latin typeface="Arial" panose="020B0604020202020204" pitchFamily="34" charset="0"/>
                <a:cs typeface="Arial" panose="020B0604020202020204" pitchFamily="34" charset="0"/>
              </a:rPr>
              <a:t>Sample Portfolios</a:t>
            </a:r>
          </a:p>
          <a:p>
            <a:pPr marL="533400" indent="-342900">
              <a:buFont typeface="Arial" panose="020B0604020202020204" pitchFamily="34" charset="0"/>
              <a:buChar char="•"/>
            </a:pPr>
            <a:r>
              <a:rPr lang="en-PH" sz="2000" dirty="0">
                <a:solidFill>
                  <a:schemeClr val="tx1"/>
                </a:solidFill>
                <a:latin typeface="Arial" panose="020B0604020202020204" pitchFamily="34" charset="0"/>
                <a:cs typeface="Arial" panose="020B0604020202020204" pitchFamily="34" charset="0"/>
              </a:rPr>
              <a:t>Program</a:t>
            </a:r>
          </a:p>
        </p:txBody>
      </p:sp>
      <p:sp>
        <p:nvSpPr>
          <p:cNvPr id="8" name="Rectangle 7">
            <a:extLst>
              <a:ext uri="{FF2B5EF4-FFF2-40B4-BE49-F238E27FC236}">
                <a16:creationId xmlns:a16="http://schemas.microsoft.com/office/drawing/2014/main" id="{E83EF7E9-8B24-4220-9F7D-B1EB5B0689FC}"/>
              </a:ext>
            </a:extLst>
          </p:cNvPr>
          <p:cNvSpPr/>
          <p:nvPr/>
        </p:nvSpPr>
        <p:spPr>
          <a:xfrm>
            <a:off x="4031715" y="5199707"/>
            <a:ext cx="5098455" cy="1200329"/>
          </a:xfrm>
          <a:prstGeom prst="rect">
            <a:avLst/>
          </a:prstGeom>
        </p:spPr>
        <p:txBody>
          <a:bodyPr wrap="square">
            <a:spAutoFit/>
          </a:bodyPr>
          <a:lstStyle/>
          <a:p>
            <a:pPr marL="139700" lvl="0">
              <a:buClrTx/>
              <a:buSzPts val="1400"/>
              <a:defRPr/>
            </a:pPr>
            <a:r>
              <a:rPr lang="en-US" sz="2400" b="1" dirty="0">
                <a:latin typeface="Arial" panose="020B0604020202020204" pitchFamily="34" charset="0"/>
                <a:cs typeface="Arial" panose="020B0604020202020204" pitchFamily="34" charset="0"/>
              </a:rPr>
              <a:t>Raters can use this material to deepen their understanding of the PPST indicators.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404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91BAD8-36CE-4543-9D45-0076708A8C08}"/>
              </a:ext>
            </a:extLst>
          </p:cNvPr>
          <p:cNvSpPr txBox="1">
            <a:spLocks/>
          </p:cNvSpPr>
          <p:nvPr/>
        </p:nvSpPr>
        <p:spPr>
          <a:xfrm>
            <a:off x="-89249" y="1214283"/>
            <a:ext cx="9144000" cy="68580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7030A0"/>
                </a:solidFill>
                <a:latin typeface="Arial" panose="020B0604020202020204" pitchFamily="34" charset="0"/>
                <a:cs typeface="Arial" panose="020B0604020202020204" pitchFamily="34" charset="0"/>
              </a:rPr>
              <a:t>E-SAT Guides</a:t>
            </a:r>
          </a:p>
        </p:txBody>
      </p:sp>
      <p:pic>
        <p:nvPicPr>
          <p:cNvPr id="8" name="Google Shape;349;p50">
            <a:extLst>
              <a:ext uri="{FF2B5EF4-FFF2-40B4-BE49-F238E27FC236}">
                <a16:creationId xmlns:a16="http://schemas.microsoft.com/office/drawing/2014/main" id="{8E1914BC-45BE-C145-ABA7-A847ABD8F0C6}"/>
              </a:ext>
            </a:extLst>
          </p:cNvPr>
          <p:cNvPicPr preferRelativeResize="0"/>
          <p:nvPr/>
        </p:nvPicPr>
        <p:blipFill rotWithShape="1">
          <a:blip r:embed="rId3">
            <a:alphaModFix/>
          </a:blip>
          <a:srcRect/>
          <a:stretch/>
        </p:blipFill>
        <p:spPr>
          <a:xfrm>
            <a:off x="6568233" y="2072890"/>
            <a:ext cx="2168580" cy="2901154"/>
          </a:xfrm>
          <a:prstGeom prst="rect">
            <a:avLst/>
          </a:prstGeom>
          <a:noFill/>
          <a:ln>
            <a:noFill/>
          </a:ln>
          <a:effectLst>
            <a:outerShdw blurRad="292100" dist="139700" dir="2700000" algn="tl" rotWithShape="0">
              <a:srgbClr val="333333">
                <a:alpha val="64705"/>
              </a:srgbClr>
            </a:outerShdw>
          </a:effectLst>
        </p:spPr>
      </p:pic>
      <p:pic>
        <p:nvPicPr>
          <p:cNvPr id="9" name="Google Shape;350;p50">
            <a:extLst>
              <a:ext uri="{FF2B5EF4-FFF2-40B4-BE49-F238E27FC236}">
                <a16:creationId xmlns:a16="http://schemas.microsoft.com/office/drawing/2014/main" id="{4178128C-9DF3-2B4F-9100-87E74C234FB8}"/>
              </a:ext>
            </a:extLst>
          </p:cNvPr>
          <p:cNvPicPr preferRelativeResize="0"/>
          <p:nvPr/>
        </p:nvPicPr>
        <p:blipFill rotWithShape="1">
          <a:blip r:embed="rId4">
            <a:alphaModFix/>
          </a:blip>
          <a:srcRect/>
          <a:stretch/>
        </p:blipFill>
        <p:spPr>
          <a:xfrm>
            <a:off x="4901194" y="3742826"/>
            <a:ext cx="2158211" cy="2887283"/>
          </a:xfrm>
          <a:prstGeom prst="rect">
            <a:avLst/>
          </a:prstGeom>
          <a:noFill/>
          <a:ln>
            <a:noFill/>
          </a:ln>
          <a:effectLst>
            <a:outerShdw blurRad="292100" dist="139700" dir="2700000" algn="tl" rotWithShape="0">
              <a:srgbClr val="333333">
                <a:alpha val="64705"/>
              </a:srgbClr>
            </a:outerShdw>
          </a:effectLst>
        </p:spPr>
      </p:pic>
      <p:pic>
        <p:nvPicPr>
          <p:cNvPr id="10" name="Google Shape;351;p50">
            <a:extLst>
              <a:ext uri="{FF2B5EF4-FFF2-40B4-BE49-F238E27FC236}">
                <a16:creationId xmlns:a16="http://schemas.microsoft.com/office/drawing/2014/main" id="{7DE1BC17-79BC-634F-A38B-22D46558A4EB}"/>
              </a:ext>
            </a:extLst>
          </p:cNvPr>
          <p:cNvPicPr preferRelativeResize="0"/>
          <p:nvPr/>
        </p:nvPicPr>
        <p:blipFill rotWithShape="1">
          <a:blip r:embed="rId5">
            <a:alphaModFix/>
          </a:blip>
          <a:srcRect/>
          <a:stretch/>
        </p:blipFill>
        <p:spPr>
          <a:xfrm>
            <a:off x="3306574" y="2072890"/>
            <a:ext cx="2220127" cy="2970114"/>
          </a:xfrm>
          <a:prstGeom prst="rect">
            <a:avLst/>
          </a:prstGeom>
          <a:noFill/>
          <a:ln>
            <a:noFill/>
          </a:ln>
          <a:effectLst>
            <a:outerShdw blurRad="292100" dist="139700" dir="2700000" algn="tl" rotWithShape="0">
              <a:srgbClr val="333333">
                <a:alpha val="64705"/>
              </a:srgbClr>
            </a:outerShdw>
          </a:effectLst>
        </p:spPr>
      </p:pic>
      <p:pic>
        <p:nvPicPr>
          <p:cNvPr id="11" name="Google Shape;352;p50">
            <a:extLst>
              <a:ext uri="{FF2B5EF4-FFF2-40B4-BE49-F238E27FC236}">
                <a16:creationId xmlns:a16="http://schemas.microsoft.com/office/drawing/2014/main" id="{25C7536A-ED89-7646-AED3-AD3562249B41}"/>
              </a:ext>
            </a:extLst>
          </p:cNvPr>
          <p:cNvPicPr preferRelativeResize="0"/>
          <p:nvPr/>
        </p:nvPicPr>
        <p:blipFill rotWithShape="1">
          <a:blip r:embed="rId6">
            <a:alphaModFix/>
          </a:blip>
          <a:srcRect/>
          <a:stretch/>
        </p:blipFill>
        <p:spPr>
          <a:xfrm>
            <a:off x="1808452" y="3714838"/>
            <a:ext cx="2179133" cy="2915271"/>
          </a:xfrm>
          <a:prstGeom prst="rect">
            <a:avLst/>
          </a:prstGeom>
          <a:noFill/>
          <a:ln>
            <a:noFill/>
          </a:ln>
          <a:effectLst>
            <a:outerShdw blurRad="292100" dist="139700" dir="2700000" algn="tl" rotWithShape="0">
              <a:srgbClr val="333333">
                <a:alpha val="64705"/>
              </a:srgbClr>
            </a:outerShdw>
          </a:effectLst>
        </p:spPr>
      </p:pic>
      <p:pic>
        <p:nvPicPr>
          <p:cNvPr id="12" name="Google Shape;353;p50">
            <a:extLst>
              <a:ext uri="{FF2B5EF4-FFF2-40B4-BE49-F238E27FC236}">
                <a16:creationId xmlns:a16="http://schemas.microsoft.com/office/drawing/2014/main" id="{AD8D2EE9-D3E0-4F4E-BB83-2E9828C1AFFD}"/>
              </a:ext>
            </a:extLst>
          </p:cNvPr>
          <p:cNvPicPr preferRelativeResize="0"/>
          <p:nvPr/>
        </p:nvPicPr>
        <p:blipFill rotWithShape="1">
          <a:blip r:embed="rId7">
            <a:alphaModFix/>
          </a:blip>
          <a:srcRect b="1981"/>
          <a:stretch/>
        </p:blipFill>
        <p:spPr>
          <a:xfrm>
            <a:off x="427226" y="2078642"/>
            <a:ext cx="2054532" cy="3060290"/>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27212617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5;p2">
            <a:extLst>
              <a:ext uri="{FF2B5EF4-FFF2-40B4-BE49-F238E27FC236}">
                <a16:creationId xmlns:a16="http://schemas.microsoft.com/office/drawing/2014/main" id="{D85BCE77-274F-4890-BED1-7A071BF1DFD4}"/>
              </a:ext>
            </a:extLst>
          </p:cNvPr>
          <p:cNvSpPr txBox="1">
            <a:spLocks noGrp="1"/>
          </p:cNvSpPr>
          <p:nvPr>
            <p:ph type="title"/>
          </p:nvPr>
        </p:nvSpPr>
        <p:spPr>
          <a:xfrm>
            <a:off x="318077" y="1619817"/>
            <a:ext cx="8560220" cy="907237"/>
          </a:xfrm>
          <a:prstGeom prst="rect">
            <a:avLst/>
          </a:prstGeom>
          <a:noFill/>
          <a:ln>
            <a:noFill/>
          </a:ln>
        </p:spPr>
        <p:txBody>
          <a:bodyPr spcFirstLastPara="1" wrap="square" lIns="91425" tIns="45700" rIns="91425" bIns="45700" anchor="ctr" anchorCtr="0">
            <a:normAutofit fontScale="90000"/>
          </a:bodyPr>
          <a:lstStyle/>
          <a:p>
            <a:pPr algn="ctr">
              <a:buSzPts val="3600"/>
            </a:pPr>
            <a:r>
              <a:rPr lang="en-US" sz="3200" b="1" dirty="0"/>
              <a:t>Supplemental Document</a:t>
            </a:r>
            <a:br>
              <a:rPr lang="en-US" sz="3200" b="1" dirty="0"/>
            </a:br>
            <a:r>
              <a:rPr lang="en-US" sz="2700" dirty="0"/>
              <a:t>to the Guidelines on RPMS SY 2020-2021 in the Time of COVID-19 (DM-PHROD-2021-0010)</a:t>
            </a:r>
          </a:p>
        </p:txBody>
      </p:sp>
      <p:pic>
        <p:nvPicPr>
          <p:cNvPr id="5" name="Google Shape;364;p52">
            <a:extLst>
              <a:ext uri="{FF2B5EF4-FFF2-40B4-BE49-F238E27FC236}">
                <a16:creationId xmlns:a16="http://schemas.microsoft.com/office/drawing/2014/main" id="{D94AE922-CAB5-0349-BC7C-C87CB25EAFEA}"/>
              </a:ext>
            </a:extLst>
          </p:cNvPr>
          <p:cNvPicPr preferRelativeResize="0"/>
          <p:nvPr/>
        </p:nvPicPr>
        <p:blipFill rotWithShape="1">
          <a:blip r:embed="rId3">
            <a:alphaModFix/>
          </a:blip>
          <a:srcRect/>
          <a:stretch/>
        </p:blipFill>
        <p:spPr>
          <a:xfrm>
            <a:off x="828156" y="3032646"/>
            <a:ext cx="2022640" cy="2845605"/>
          </a:xfrm>
          <a:prstGeom prst="rect">
            <a:avLst/>
          </a:prstGeom>
          <a:noFill/>
          <a:ln>
            <a:noFill/>
          </a:ln>
          <a:effectLst>
            <a:outerShdw blurRad="292100" dist="139700" dir="2700000" algn="tl" rotWithShape="0">
              <a:srgbClr val="333333">
                <a:alpha val="64705"/>
              </a:srgbClr>
            </a:outerShdw>
          </a:effectLst>
        </p:spPr>
      </p:pic>
      <p:pic>
        <p:nvPicPr>
          <p:cNvPr id="6" name="Google Shape;365;p52">
            <a:extLst>
              <a:ext uri="{FF2B5EF4-FFF2-40B4-BE49-F238E27FC236}">
                <a16:creationId xmlns:a16="http://schemas.microsoft.com/office/drawing/2014/main" id="{75C09F27-1B6D-F744-97A1-BBE186A7AF85}"/>
              </a:ext>
            </a:extLst>
          </p:cNvPr>
          <p:cNvPicPr preferRelativeResize="0"/>
          <p:nvPr/>
        </p:nvPicPr>
        <p:blipFill rotWithShape="1">
          <a:blip r:embed="rId4">
            <a:alphaModFix/>
          </a:blip>
          <a:srcRect/>
          <a:stretch/>
        </p:blipFill>
        <p:spPr>
          <a:xfrm>
            <a:off x="6293204" y="3032646"/>
            <a:ext cx="2022640" cy="2845605"/>
          </a:xfrm>
          <a:prstGeom prst="rect">
            <a:avLst/>
          </a:prstGeom>
          <a:noFill/>
          <a:ln>
            <a:noFill/>
          </a:ln>
          <a:effectLst>
            <a:outerShdw blurRad="292100" dist="139700" dir="2700000" algn="tl" rotWithShape="0">
              <a:srgbClr val="333333">
                <a:alpha val="64705"/>
              </a:srgbClr>
            </a:outerShdw>
          </a:effectLst>
        </p:spPr>
      </p:pic>
      <p:pic>
        <p:nvPicPr>
          <p:cNvPr id="7" name="Google Shape;366;p52">
            <a:extLst>
              <a:ext uri="{FF2B5EF4-FFF2-40B4-BE49-F238E27FC236}">
                <a16:creationId xmlns:a16="http://schemas.microsoft.com/office/drawing/2014/main" id="{CFD38072-5503-3446-81E3-956DD393E530}"/>
              </a:ext>
            </a:extLst>
          </p:cNvPr>
          <p:cNvPicPr preferRelativeResize="0"/>
          <p:nvPr/>
        </p:nvPicPr>
        <p:blipFill rotWithShape="1">
          <a:blip r:embed="rId5">
            <a:alphaModFix/>
          </a:blip>
          <a:srcRect/>
          <a:stretch/>
        </p:blipFill>
        <p:spPr>
          <a:xfrm>
            <a:off x="3560680" y="3032646"/>
            <a:ext cx="2022640" cy="2845605"/>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301967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5;p2">
            <a:extLst>
              <a:ext uri="{FF2B5EF4-FFF2-40B4-BE49-F238E27FC236}">
                <a16:creationId xmlns:a16="http://schemas.microsoft.com/office/drawing/2014/main" id="{D85BCE77-274F-4890-BED1-7A071BF1DFD4}"/>
              </a:ext>
            </a:extLst>
          </p:cNvPr>
          <p:cNvSpPr txBox="1">
            <a:spLocks noGrp="1"/>
          </p:cNvSpPr>
          <p:nvPr>
            <p:ph type="title"/>
          </p:nvPr>
        </p:nvSpPr>
        <p:spPr>
          <a:xfrm>
            <a:off x="396376" y="1178162"/>
            <a:ext cx="8560220" cy="90723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7030A0"/>
              </a:buClr>
              <a:buSzPts val="3600"/>
              <a:buFont typeface="Arial"/>
              <a:buNone/>
            </a:pPr>
            <a:r>
              <a:rPr lang="en-US" sz="3200" b="1" dirty="0">
                <a:solidFill>
                  <a:srgbClr val="7030A0"/>
                </a:solidFill>
              </a:rPr>
              <a:t>DepEd-BHROD Facebook Page</a:t>
            </a:r>
            <a:endParaRPr sz="4800" dirty="0">
              <a:solidFill>
                <a:srgbClr val="7030A0"/>
              </a:solidFill>
            </a:endParaRPr>
          </a:p>
        </p:txBody>
      </p:sp>
      <p:pic>
        <p:nvPicPr>
          <p:cNvPr id="5" name="Google Shape;380;p53">
            <a:extLst>
              <a:ext uri="{FF2B5EF4-FFF2-40B4-BE49-F238E27FC236}">
                <a16:creationId xmlns:a16="http://schemas.microsoft.com/office/drawing/2014/main" id="{9DB0F7FE-BEE6-BC42-82E5-619F8833EC27}"/>
              </a:ext>
            </a:extLst>
          </p:cNvPr>
          <p:cNvPicPr preferRelativeResize="0"/>
          <p:nvPr/>
        </p:nvPicPr>
        <p:blipFill rotWithShape="1">
          <a:blip r:embed="rId3">
            <a:alphaModFix/>
          </a:blip>
          <a:srcRect/>
          <a:stretch/>
        </p:blipFill>
        <p:spPr>
          <a:xfrm>
            <a:off x="628650" y="2317003"/>
            <a:ext cx="2915221" cy="4268460"/>
          </a:xfrm>
          <a:prstGeom prst="rect">
            <a:avLst/>
          </a:prstGeom>
          <a:noFill/>
          <a:ln>
            <a:noFill/>
          </a:ln>
          <a:effectLst>
            <a:outerShdw blurRad="292100" dist="139700" dir="2700000" algn="tl" rotWithShape="0">
              <a:srgbClr val="333333">
                <a:alpha val="64705"/>
              </a:srgbClr>
            </a:outerShdw>
          </a:effectLst>
        </p:spPr>
      </p:pic>
      <p:pic>
        <p:nvPicPr>
          <p:cNvPr id="6" name="Google Shape;381;p53">
            <a:extLst>
              <a:ext uri="{FF2B5EF4-FFF2-40B4-BE49-F238E27FC236}">
                <a16:creationId xmlns:a16="http://schemas.microsoft.com/office/drawing/2014/main" id="{6BF0D16D-22CB-2A4E-8367-F91B86E7FC73}"/>
              </a:ext>
            </a:extLst>
          </p:cNvPr>
          <p:cNvPicPr preferRelativeResize="0"/>
          <p:nvPr/>
        </p:nvPicPr>
        <p:blipFill rotWithShape="1">
          <a:blip r:embed="rId4">
            <a:alphaModFix/>
          </a:blip>
          <a:srcRect/>
          <a:stretch/>
        </p:blipFill>
        <p:spPr>
          <a:xfrm>
            <a:off x="4274850" y="2317003"/>
            <a:ext cx="4283263" cy="4357368"/>
          </a:xfrm>
          <a:prstGeom prst="rect">
            <a:avLst/>
          </a:prstGeom>
          <a:noFill/>
          <a:ln>
            <a:noFill/>
          </a:ln>
          <a:effectLst>
            <a:outerShdw blurRad="292100" dist="139700" dir="2700000" algn="tl" rotWithShape="0">
              <a:srgbClr val="333333">
                <a:alpha val="64705"/>
              </a:srgbClr>
            </a:outerShdw>
          </a:effectLst>
        </p:spPr>
      </p:pic>
      <p:pic>
        <p:nvPicPr>
          <p:cNvPr id="7" name="Google Shape;382;p53">
            <a:extLst>
              <a:ext uri="{FF2B5EF4-FFF2-40B4-BE49-F238E27FC236}">
                <a16:creationId xmlns:a16="http://schemas.microsoft.com/office/drawing/2014/main" id="{97E517AF-1185-1147-AADF-C7DA1AAF87A1}"/>
              </a:ext>
            </a:extLst>
          </p:cNvPr>
          <p:cNvPicPr preferRelativeResize="0"/>
          <p:nvPr/>
        </p:nvPicPr>
        <p:blipFill rotWithShape="1">
          <a:blip r:embed="rId5">
            <a:alphaModFix/>
          </a:blip>
          <a:srcRect b="23960"/>
          <a:stretch/>
        </p:blipFill>
        <p:spPr>
          <a:xfrm>
            <a:off x="1705264" y="5108642"/>
            <a:ext cx="5942445" cy="1334125"/>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3651413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5;p2">
            <a:extLst>
              <a:ext uri="{FF2B5EF4-FFF2-40B4-BE49-F238E27FC236}">
                <a16:creationId xmlns:a16="http://schemas.microsoft.com/office/drawing/2014/main" id="{D85BCE77-274F-4890-BED1-7A071BF1DFD4}"/>
              </a:ext>
            </a:extLst>
          </p:cNvPr>
          <p:cNvSpPr txBox="1">
            <a:spLocks noGrp="1"/>
          </p:cNvSpPr>
          <p:nvPr>
            <p:ph type="title"/>
          </p:nvPr>
        </p:nvSpPr>
        <p:spPr>
          <a:xfrm>
            <a:off x="318077" y="1619817"/>
            <a:ext cx="8560220" cy="90723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7030A0"/>
              </a:buClr>
              <a:buSzPts val="3600"/>
              <a:buFont typeface="Arial"/>
              <a:buNone/>
            </a:pPr>
            <a:r>
              <a:rPr lang="en-US" sz="3200" b="1" dirty="0">
                <a:solidFill>
                  <a:srgbClr val="7030A0"/>
                </a:solidFill>
              </a:rPr>
              <a:t>RPMS Facilitator’s Guide</a:t>
            </a:r>
            <a:endParaRPr sz="4800" dirty="0">
              <a:solidFill>
                <a:srgbClr val="7030A0"/>
              </a:solidFill>
            </a:endParaRPr>
          </a:p>
        </p:txBody>
      </p:sp>
      <p:pic>
        <p:nvPicPr>
          <p:cNvPr id="22" name="Google Shape;111;p13">
            <a:extLst>
              <a:ext uri="{FF2B5EF4-FFF2-40B4-BE49-F238E27FC236}">
                <a16:creationId xmlns:a16="http://schemas.microsoft.com/office/drawing/2014/main" id="{38F56FE5-BA03-4A3F-9380-E00B68075B20}"/>
              </a:ext>
            </a:extLst>
          </p:cNvPr>
          <p:cNvPicPr preferRelativeResize="0"/>
          <p:nvPr/>
        </p:nvPicPr>
        <p:blipFill rotWithShape="1">
          <a:blip r:embed="rId3"/>
          <a:srcRect l="10208" t="16522" r="28541" b="5662"/>
          <a:stretch/>
        </p:blipFill>
        <p:spPr>
          <a:xfrm>
            <a:off x="2330355" y="2528564"/>
            <a:ext cx="4483289" cy="32023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716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5;p2">
            <a:extLst>
              <a:ext uri="{FF2B5EF4-FFF2-40B4-BE49-F238E27FC236}">
                <a16:creationId xmlns:a16="http://schemas.microsoft.com/office/drawing/2014/main" id="{D85BCE77-274F-4890-BED1-7A071BF1DFD4}"/>
              </a:ext>
            </a:extLst>
          </p:cNvPr>
          <p:cNvSpPr txBox="1">
            <a:spLocks noGrp="1"/>
          </p:cNvSpPr>
          <p:nvPr>
            <p:ph type="title"/>
          </p:nvPr>
        </p:nvSpPr>
        <p:spPr>
          <a:xfrm>
            <a:off x="318077" y="1127087"/>
            <a:ext cx="8560220" cy="90723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7030A0"/>
              </a:buClr>
              <a:buSzPts val="3600"/>
              <a:buFont typeface="Arial"/>
              <a:buNone/>
            </a:pPr>
            <a:r>
              <a:rPr lang="en-US" sz="3200" b="1" dirty="0">
                <a:solidFill>
                  <a:srgbClr val="7030A0"/>
                </a:solidFill>
              </a:rPr>
              <a:t>FAQs &amp; Infographics</a:t>
            </a:r>
            <a:endParaRPr sz="4800" dirty="0">
              <a:solidFill>
                <a:srgbClr val="7030A0"/>
              </a:solidFill>
            </a:endParaRPr>
          </a:p>
        </p:txBody>
      </p:sp>
      <p:pic>
        <p:nvPicPr>
          <p:cNvPr id="5" name="Picture 4">
            <a:extLst>
              <a:ext uri="{FF2B5EF4-FFF2-40B4-BE49-F238E27FC236}">
                <a16:creationId xmlns:a16="http://schemas.microsoft.com/office/drawing/2014/main" id="{FFAF18EF-C752-43AB-B4D5-8DE4DBEC0037}"/>
              </a:ext>
            </a:extLst>
          </p:cNvPr>
          <p:cNvPicPr>
            <a:picLocks noChangeAspect="1"/>
          </p:cNvPicPr>
          <p:nvPr/>
        </p:nvPicPr>
        <p:blipFill>
          <a:blip r:embed="rId3"/>
          <a:stretch>
            <a:fillRect/>
          </a:stretch>
        </p:blipFill>
        <p:spPr>
          <a:xfrm rot="21361961">
            <a:off x="526257" y="2093593"/>
            <a:ext cx="3014198" cy="2116563"/>
          </a:xfrm>
          <a:prstGeom prst="rect">
            <a:avLst/>
          </a:prstGeom>
          <a:ln>
            <a:solidFill>
              <a:schemeClr val="bg2">
                <a:lumMod val="90000"/>
              </a:schemeClr>
            </a:solidFill>
          </a:ln>
          <a:effectLst>
            <a:outerShdw blurRad="149987" dist="250190" dir="8460000" algn="ctr">
              <a:srgbClr val="000000">
                <a:alpha val="28000"/>
              </a:srgbClr>
            </a:outerShdw>
          </a:effectLst>
        </p:spPr>
      </p:pic>
      <p:pic>
        <p:nvPicPr>
          <p:cNvPr id="6" name="Picture 5">
            <a:extLst>
              <a:ext uri="{FF2B5EF4-FFF2-40B4-BE49-F238E27FC236}">
                <a16:creationId xmlns:a16="http://schemas.microsoft.com/office/drawing/2014/main" id="{19FDA536-0254-42E8-B70B-F62C312D2A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59582" y="4351460"/>
            <a:ext cx="1495899" cy="1869873"/>
          </a:xfrm>
          <a:prstGeom prst="rect">
            <a:avLst/>
          </a:prstGeom>
          <a:ln>
            <a:solidFill>
              <a:schemeClr val="bg2">
                <a:lumMod val="90000"/>
              </a:schemeClr>
            </a:solidFill>
          </a:ln>
          <a:effectLst>
            <a:outerShdw blurRad="149987" dist="250190" dir="8460000" algn="ctr">
              <a:srgbClr val="000000">
                <a:alpha val="28000"/>
              </a:srgbClr>
            </a:outerShdw>
          </a:effectLst>
        </p:spPr>
      </p:pic>
      <p:grpSp>
        <p:nvGrpSpPr>
          <p:cNvPr id="7" name="Group 6">
            <a:extLst>
              <a:ext uri="{FF2B5EF4-FFF2-40B4-BE49-F238E27FC236}">
                <a16:creationId xmlns:a16="http://schemas.microsoft.com/office/drawing/2014/main" id="{F94E7845-DBBE-4F88-ADF1-0A129C4935F5}"/>
              </a:ext>
            </a:extLst>
          </p:cNvPr>
          <p:cNvGrpSpPr/>
          <p:nvPr/>
        </p:nvGrpSpPr>
        <p:grpSpPr>
          <a:xfrm>
            <a:off x="2698791" y="4889809"/>
            <a:ext cx="3627213" cy="1232441"/>
            <a:chOff x="5352231" y="5522813"/>
            <a:chExt cx="3627213" cy="1232441"/>
          </a:xfrm>
        </p:grpSpPr>
        <p:grpSp>
          <p:nvGrpSpPr>
            <p:cNvPr id="8" name="Group 7">
              <a:extLst>
                <a:ext uri="{FF2B5EF4-FFF2-40B4-BE49-F238E27FC236}">
                  <a16:creationId xmlns:a16="http://schemas.microsoft.com/office/drawing/2014/main" id="{CBBB5BA3-AAD6-4E9A-A6E0-0FF2D920E1A8}"/>
                </a:ext>
              </a:extLst>
            </p:cNvPr>
            <p:cNvGrpSpPr/>
            <p:nvPr/>
          </p:nvGrpSpPr>
          <p:grpSpPr>
            <a:xfrm>
              <a:off x="5352231" y="5522813"/>
              <a:ext cx="3321556" cy="1214512"/>
              <a:chOff x="-2089260" y="3634138"/>
              <a:chExt cx="6351668" cy="2322457"/>
            </a:xfrm>
          </p:grpSpPr>
          <p:pic>
            <p:nvPicPr>
              <p:cNvPr id="10" name="Picture 9">
                <a:extLst>
                  <a:ext uri="{FF2B5EF4-FFF2-40B4-BE49-F238E27FC236}">
                    <a16:creationId xmlns:a16="http://schemas.microsoft.com/office/drawing/2014/main" id="{86ECEE01-F8FB-496B-8BA0-EF5EFC740D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89260" y="3634138"/>
                <a:ext cx="1818042" cy="2272553"/>
              </a:xfrm>
              <a:prstGeom prst="rect">
                <a:avLst/>
              </a:prstGeom>
              <a:ln>
                <a:solidFill>
                  <a:schemeClr val="bg2">
                    <a:lumMod val="90000"/>
                  </a:schemeClr>
                </a:solidFill>
              </a:ln>
              <a:effectLst>
                <a:outerShdw blurRad="50800" dist="38100" dir="8100000" algn="tr" rotWithShape="0">
                  <a:prstClr val="black">
                    <a:alpha val="40000"/>
                  </a:prstClr>
                </a:outerShdw>
              </a:effectLst>
            </p:spPr>
          </p:pic>
          <p:pic>
            <p:nvPicPr>
              <p:cNvPr id="11" name="Picture 10">
                <a:extLst>
                  <a:ext uri="{FF2B5EF4-FFF2-40B4-BE49-F238E27FC236}">
                    <a16:creationId xmlns:a16="http://schemas.microsoft.com/office/drawing/2014/main" id="{53CE3D0F-FB31-4043-9EE7-C6CC26E9899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46438" y="3657833"/>
                <a:ext cx="1818042" cy="2272553"/>
              </a:xfrm>
              <a:prstGeom prst="rect">
                <a:avLst/>
              </a:prstGeom>
              <a:ln>
                <a:solidFill>
                  <a:schemeClr val="bg2">
                    <a:lumMod val="90000"/>
                  </a:schemeClr>
                </a:solidFill>
              </a:ln>
              <a:effectLst>
                <a:outerShdw blurRad="50800" dist="38100" dir="8100000" algn="tr" rotWithShape="0">
                  <a:prstClr val="black">
                    <a:alpha val="40000"/>
                  </a:prstClr>
                </a:outerShdw>
              </a:effectLst>
            </p:spPr>
          </p:pic>
          <p:pic>
            <p:nvPicPr>
              <p:cNvPr id="12" name="Picture 11">
                <a:extLst>
                  <a:ext uri="{FF2B5EF4-FFF2-40B4-BE49-F238E27FC236}">
                    <a16:creationId xmlns:a16="http://schemas.microsoft.com/office/drawing/2014/main" id="{8D4EF74D-D3A0-4F45-BD9D-7A4B5107704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3615" y="3681528"/>
                <a:ext cx="1818042" cy="2272555"/>
              </a:xfrm>
              <a:prstGeom prst="rect">
                <a:avLst/>
              </a:prstGeom>
              <a:ln>
                <a:solidFill>
                  <a:schemeClr val="bg2">
                    <a:lumMod val="90000"/>
                  </a:schemeClr>
                </a:solidFill>
              </a:ln>
              <a:effectLst>
                <a:outerShdw blurRad="50800" dist="38100" dir="8100000" algn="tr" rotWithShape="0">
                  <a:prstClr val="black">
                    <a:alpha val="40000"/>
                  </a:prstClr>
                </a:outerShdw>
              </a:effectLst>
            </p:spPr>
          </p:pic>
          <p:pic>
            <p:nvPicPr>
              <p:cNvPr id="13" name="Picture 12">
                <a:extLst>
                  <a:ext uri="{FF2B5EF4-FFF2-40B4-BE49-F238E27FC236}">
                    <a16:creationId xmlns:a16="http://schemas.microsoft.com/office/drawing/2014/main" id="{EE436F10-891E-4E69-A7E4-D8740206347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7071" y="3657835"/>
                <a:ext cx="1818042" cy="2272551"/>
              </a:xfrm>
              <a:prstGeom prst="rect">
                <a:avLst/>
              </a:prstGeom>
              <a:ln>
                <a:solidFill>
                  <a:schemeClr val="bg2">
                    <a:lumMod val="90000"/>
                  </a:schemeClr>
                </a:solidFill>
              </a:ln>
              <a:effectLst>
                <a:outerShdw blurRad="50800" dist="38100" dir="8100000" algn="tr" rotWithShape="0">
                  <a:prstClr val="black">
                    <a:alpha val="40000"/>
                  </a:prstClr>
                </a:outerShdw>
              </a:effectLst>
            </p:spPr>
          </p:pic>
          <p:pic>
            <p:nvPicPr>
              <p:cNvPr id="14" name="Picture 13">
                <a:extLst>
                  <a:ext uri="{FF2B5EF4-FFF2-40B4-BE49-F238E27FC236}">
                    <a16:creationId xmlns:a16="http://schemas.microsoft.com/office/drawing/2014/main" id="{EF773034-4693-4ED9-979B-BE9CE7A11D7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98964" y="3670939"/>
                <a:ext cx="1818042" cy="2272551"/>
              </a:xfrm>
              <a:prstGeom prst="rect">
                <a:avLst/>
              </a:prstGeom>
              <a:ln>
                <a:solidFill>
                  <a:schemeClr val="bg2">
                    <a:lumMod val="90000"/>
                  </a:schemeClr>
                </a:solidFill>
              </a:ln>
              <a:effectLst>
                <a:outerShdw blurRad="50800" dist="38100" dir="8100000" algn="tr" rotWithShape="0">
                  <a:prstClr val="black">
                    <a:alpha val="40000"/>
                  </a:prstClr>
                </a:outerShdw>
              </a:effectLst>
            </p:spPr>
          </p:pic>
          <p:pic>
            <p:nvPicPr>
              <p:cNvPr id="15" name="Picture 14">
                <a:extLst>
                  <a:ext uri="{FF2B5EF4-FFF2-40B4-BE49-F238E27FC236}">
                    <a16:creationId xmlns:a16="http://schemas.microsoft.com/office/drawing/2014/main" id="{41B97446-CB3F-46B0-9B32-CC104C44908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46701" y="3657835"/>
                <a:ext cx="1818042" cy="2272553"/>
              </a:xfrm>
              <a:prstGeom prst="rect">
                <a:avLst/>
              </a:prstGeom>
              <a:ln>
                <a:solidFill>
                  <a:schemeClr val="bg2">
                    <a:lumMod val="90000"/>
                  </a:schemeClr>
                </a:solidFill>
              </a:ln>
              <a:effectLst>
                <a:outerShdw blurRad="50800" dist="38100" dir="8100000" algn="tr" rotWithShape="0">
                  <a:prstClr val="black">
                    <a:alpha val="40000"/>
                  </a:prstClr>
                </a:outerShdw>
              </a:effectLst>
            </p:spPr>
          </p:pic>
          <p:pic>
            <p:nvPicPr>
              <p:cNvPr id="16" name="Picture 15">
                <a:extLst>
                  <a:ext uri="{FF2B5EF4-FFF2-40B4-BE49-F238E27FC236}">
                    <a16:creationId xmlns:a16="http://schemas.microsoft.com/office/drawing/2014/main" id="{F1ACD665-1C99-42AF-92FF-E5E128624EE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777279" y="3670939"/>
                <a:ext cx="1818042" cy="2272551"/>
              </a:xfrm>
              <a:prstGeom prst="rect">
                <a:avLst/>
              </a:prstGeom>
              <a:ln>
                <a:solidFill>
                  <a:schemeClr val="bg2">
                    <a:lumMod val="90000"/>
                  </a:schemeClr>
                </a:solidFill>
              </a:ln>
              <a:effectLst>
                <a:outerShdw blurRad="50800" dist="38100" dir="8100000" algn="tr" rotWithShape="0">
                  <a:prstClr val="black">
                    <a:alpha val="40000"/>
                  </a:prstClr>
                </a:outerShdw>
              </a:effectLst>
            </p:spPr>
          </p:pic>
          <p:pic>
            <p:nvPicPr>
              <p:cNvPr id="17" name="Picture 16">
                <a:extLst>
                  <a:ext uri="{FF2B5EF4-FFF2-40B4-BE49-F238E27FC236}">
                    <a16:creationId xmlns:a16="http://schemas.microsoft.com/office/drawing/2014/main" id="{23DCD5EB-ACAD-4B7A-BC90-BA2BF75CE7C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444366" y="3684042"/>
                <a:ext cx="1818042" cy="2272553"/>
              </a:xfrm>
              <a:prstGeom prst="rect">
                <a:avLst/>
              </a:prstGeom>
              <a:ln>
                <a:solidFill>
                  <a:schemeClr val="bg2">
                    <a:lumMod val="90000"/>
                  </a:schemeClr>
                </a:solidFill>
              </a:ln>
              <a:effectLst>
                <a:outerShdw blurRad="50800" dist="38100" dir="8100000" algn="tr" rotWithShape="0">
                  <a:prstClr val="black">
                    <a:alpha val="40000"/>
                  </a:prstClr>
                </a:outerShdw>
              </a:effectLst>
            </p:spPr>
          </p:pic>
        </p:grpSp>
        <p:pic>
          <p:nvPicPr>
            <p:cNvPr id="9" name="Picture 8">
              <a:extLst>
                <a:ext uri="{FF2B5EF4-FFF2-40B4-BE49-F238E27FC236}">
                  <a16:creationId xmlns:a16="http://schemas.microsoft.com/office/drawing/2014/main" id="{D08B2F5E-9D4F-4699-A477-B2F706D4D3F2}"/>
                </a:ext>
              </a:extLst>
            </p:cNvPr>
            <p:cNvPicPr>
              <a:picLocks noChangeAspect="1"/>
            </p:cNvPicPr>
            <p:nvPr/>
          </p:nvPicPr>
          <p:blipFill>
            <a:blip r:embed="rId13"/>
            <a:stretch>
              <a:fillRect/>
            </a:stretch>
          </p:blipFill>
          <p:spPr>
            <a:xfrm>
              <a:off x="8023231" y="5559988"/>
              <a:ext cx="956213" cy="1195266"/>
            </a:xfrm>
            <a:prstGeom prst="rect">
              <a:avLst/>
            </a:prstGeom>
            <a:ln>
              <a:solidFill>
                <a:schemeClr val="bg2">
                  <a:lumMod val="90000"/>
                </a:schemeClr>
              </a:solidFill>
            </a:ln>
            <a:effectLst>
              <a:outerShdw blurRad="50800" dist="38100" dir="8100000" algn="tr" rotWithShape="0">
                <a:prstClr val="black">
                  <a:alpha val="40000"/>
                </a:prstClr>
              </a:outerShdw>
            </a:effectLst>
          </p:spPr>
        </p:pic>
      </p:grpSp>
      <p:pic>
        <p:nvPicPr>
          <p:cNvPr id="18" name="Picture 17" descr="Screen Clipping">
            <a:extLst>
              <a:ext uri="{FF2B5EF4-FFF2-40B4-BE49-F238E27FC236}">
                <a16:creationId xmlns:a16="http://schemas.microsoft.com/office/drawing/2014/main" id="{CC0D4BAE-E137-4600-B639-C4C33107487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71063">
            <a:off x="5555306" y="2102710"/>
            <a:ext cx="3159125" cy="2231709"/>
          </a:xfrm>
          <a:prstGeom prst="rect">
            <a:avLst/>
          </a:prstGeom>
          <a:ln>
            <a:noFill/>
          </a:ln>
          <a:effectLst>
            <a:outerShdw blurRad="292100" dist="139700" dir="2700000" algn="tl" rotWithShape="0">
              <a:srgbClr val="333333">
                <a:alpha val="65000"/>
              </a:srgbClr>
            </a:outerShdw>
          </a:effectLst>
        </p:spPr>
      </p:pic>
      <p:sp>
        <p:nvSpPr>
          <p:cNvPr id="19" name="Google Shape;114;p13">
            <a:extLst>
              <a:ext uri="{FF2B5EF4-FFF2-40B4-BE49-F238E27FC236}">
                <a16:creationId xmlns:a16="http://schemas.microsoft.com/office/drawing/2014/main" id="{57B714FC-0A36-4DD5-ABB6-A1C694FABB66}"/>
              </a:ext>
            </a:extLst>
          </p:cNvPr>
          <p:cNvSpPr txBox="1"/>
          <p:nvPr/>
        </p:nvSpPr>
        <p:spPr>
          <a:xfrm>
            <a:off x="3322040" y="6295894"/>
            <a:ext cx="2552293" cy="46310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Helvetica Neue"/>
                <a:ea typeface="Helvetica Neue"/>
                <a:cs typeface="Helvetica Neue"/>
                <a:sym typeface="Helvetica Neue"/>
              </a:rPr>
              <a:t>COT-RPMS </a:t>
            </a:r>
            <a:r>
              <a:rPr lang="en-US" sz="1500" b="1" i="0" u="none" strike="noStrike" cap="none" dirty="0" err="1">
                <a:solidFill>
                  <a:schemeClr val="dk1"/>
                </a:solidFill>
                <a:latin typeface="Helvetica Neue"/>
                <a:ea typeface="Helvetica Neue"/>
                <a:cs typeface="Helvetica Neue"/>
                <a:sym typeface="Helvetica Neue"/>
              </a:rPr>
              <a:t>Serye</a:t>
            </a:r>
            <a:r>
              <a:rPr lang="en-US" sz="1500" b="1" i="0" u="none" strike="noStrike" cap="none" dirty="0">
                <a:solidFill>
                  <a:schemeClr val="dk1"/>
                </a:solidFill>
                <a:latin typeface="Helvetica Neue"/>
                <a:ea typeface="Helvetica Neue"/>
                <a:cs typeface="Helvetica Neue"/>
                <a:sym typeface="Helvetica Neue"/>
              </a:rPr>
              <a:t> FAQs on Observation</a:t>
            </a:r>
            <a:endParaRPr sz="1400" b="0" i="0" u="none" strike="noStrike" cap="none" dirty="0">
              <a:solidFill>
                <a:srgbClr val="000000"/>
              </a:solidFill>
              <a:latin typeface="Arial"/>
              <a:ea typeface="Arial"/>
              <a:cs typeface="Arial"/>
              <a:sym typeface="Arial"/>
            </a:endParaRPr>
          </a:p>
        </p:txBody>
      </p:sp>
      <p:sp>
        <p:nvSpPr>
          <p:cNvPr id="20" name="Google Shape;114;p13">
            <a:extLst>
              <a:ext uri="{FF2B5EF4-FFF2-40B4-BE49-F238E27FC236}">
                <a16:creationId xmlns:a16="http://schemas.microsoft.com/office/drawing/2014/main" id="{36A257F0-82B5-4AC6-BA06-6D44F6EBA9AD}"/>
              </a:ext>
            </a:extLst>
          </p:cNvPr>
          <p:cNvSpPr txBox="1"/>
          <p:nvPr/>
        </p:nvSpPr>
        <p:spPr>
          <a:xfrm>
            <a:off x="1086438" y="4267052"/>
            <a:ext cx="2093723" cy="46310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Helvetica Neue"/>
                <a:ea typeface="Helvetica Neue"/>
                <a:cs typeface="Helvetica Neue"/>
                <a:sym typeface="Helvetica Neue"/>
              </a:rPr>
              <a:t>RPMS </a:t>
            </a:r>
            <a:r>
              <a:rPr lang="en-US" sz="1500" b="1" dirty="0">
                <a:solidFill>
                  <a:schemeClr val="dk1"/>
                </a:solidFill>
                <a:latin typeface="Helvetica Neue"/>
                <a:ea typeface="Helvetica Neue"/>
                <a:cs typeface="Helvetica Neue"/>
                <a:sym typeface="Helvetica Neue"/>
              </a:rPr>
              <a:t>General </a:t>
            </a:r>
            <a:r>
              <a:rPr lang="en-US" sz="1500" b="1" i="0" u="none" strike="noStrike" cap="none" dirty="0">
                <a:solidFill>
                  <a:schemeClr val="dk1"/>
                </a:solidFill>
                <a:latin typeface="Helvetica Neue"/>
                <a:ea typeface="Helvetica Neue"/>
                <a:cs typeface="Helvetica Neue"/>
                <a:sym typeface="Helvetica Neue"/>
              </a:rPr>
              <a:t>FAQs</a:t>
            </a:r>
            <a:endParaRPr sz="1400" b="0" i="0" u="none" strike="noStrike" cap="none" dirty="0">
              <a:solidFill>
                <a:srgbClr val="000000"/>
              </a:solidFill>
              <a:latin typeface="Arial"/>
              <a:ea typeface="Arial"/>
              <a:cs typeface="Arial"/>
              <a:sym typeface="Arial"/>
            </a:endParaRPr>
          </a:p>
        </p:txBody>
      </p:sp>
      <p:sp>
        <p:nvSpPr>
          <p:cNvPr id="21" name="Google Shape;114;p13">
            <a:extLst>
              <a:ext uri="{FF2B5EF4-FFF2-40B4-BE49-F238E27FC236}">
                <a16:creationId xmlns:a16="http://schemas.microsoft.com/office/drawing/2014/main" id="{CEBD6790-A730-4815-8BFA-C11804BE0809}"/>
              </a:ext>
            </a:extLst>
          </p:cNvPr>
          <p:cNvSpPr txBox="1"/>
          <p:nvPr/>
        </p:nvSpPr>
        <p:spPr>
          <a:xfrm>
            <a:off x="5328844" y="4406989"/>
            <a:ext cx="3442865" cy="46310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Helvetica Neue"/>
                <a:ea typeface="Helvetica Neue"/>
                <a:cs typeface="Helvetica Neue"/>
                <a:sym typeface="Helvetica Neue"/>
              </a:rPr>
              <a:t>Classroom Observation</a:t>
            </a:r>
          </a:p>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Helvetica Neue"/>
                <a:ea typeface="Helvetica Neue"/>
                <a:cs typeface="Helvetica Neue"/>
                <a:sym typeface="Helvetica Neue"/>
              </a:rPr>
              <a:t>Process Infographic</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90693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22" presetClass="entr" presetSubtype="8"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0440" y="2855913"/>
            <a:ext cx="3203121" cy="1146175"/>
          </a:xfrm>
        </p:spPr>
        <p:txBody>
          <a:bodyPr>
            <a:normAutofit fontScale="90000"/>
          </a:bodyPr>
          <a:lstStyle/>
          <a:p>
            <a:r>
              <a:rPr lang="en-US" b="1" dirty="0"/>
              <a:t>Questions?</a:t>
            </a:r>
          </a:p>
        </p:txBody>
      </p:sp>
    </p:spTree>
    <p:extLst>
      <p:ext uri="{BB962C8B-B14F-4D97-AF65-F5344CB8AC3E}">
        <p14:creationId xmlns:p14="http://schemas.microsoft.com/office/powerpoint/2010/main" val="2453664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61FEB-BE74-454B-9122-2FAF79624788}"/>
              </a:ext>
            </a:extLst>
          </p:cNvPr>
          <p:cNvSpPr>
            <a:spLocks noGrp="1"/>
          </p:cNvSpPr>
          <p:nvPr>
            <p:ph type="title"/>
          </p:nvPr>
        </p:nvSpPr>
        <p:spPr>
          <a:xfrm>
            <a:off x="628650" y="1079665"/>
            <a:ext cx="7886700" cy="682615"/>
          </a:xfrm>
        </p:spPr>
        <p:txBody>
          <a:bodyPr>
            <a:normAutofit/>
          </a:bodyPr>
          <a:lstStyle/>
          <a:p>
            <a:pPr algn="ctr"/>
            <a:r>
              <a:rPr lang="en-US" sz="3800" dirty="0"/>
              <a:t>Contact Us</a:t>
            </a:r>
          </a:p>
        </p:txBody>
      </p:sp>
      <p:sp>
        <p:nvSpPr>
          <p:cNvPr id="5" name="TextBox 4">
            <a:extLst>
              <a:ext uri="{FF2B5EF4-FFF2-40B4-BE49-F238E27FC236}">
                <a16:creationId xmlns:a16="http://schemas.microsoft.com/office/drawing/2014/main" id="{AA3C3423-19B4-4F1E-A474-2B26E7AE75C2}"/>
              </a:ext>
            </a:extLst>
          </p:cNvPr>
          <p:cNvSpPr txBox="1"/>
          <p:nvPr/>
        </p:nvSpPr>
        <p:spPr>
          <a:xfrm>
            <a:off x="914401" y="1911618"/>
            <a:ext cx="7442790" cy="4093428"/>
          </a:xfrm>
          <a:prstGeom prst="rect">
            <a:avLst/>
          </a:prstGeom>
          <a:noFill/>
        </p:spPr>
        <p:txBody>
          <a:bodyPr wrap="square">
            <a:spAutoFit/>
          </a:bodyPr>
          <a:lstStyle/>
          <a:p>
            <a:pPr algn="ctr">
              <a:spcAft>
                <a:spcPts val="0"/>
              </a:spcAft>
            </a:pPr>
            <a:r>
              <a:rPr lang="en-US" sz="2000" b="1" dirty="0">
                <a:latin typeface="Arial" panose="020B0604020202020204" pitchFamily="34" charset="0"/>
                <a:cs typeface="Arial" panose="020B0604020202020204" pitchFamily="34" charset="0"/>
              </a:rPr>
              <a:t>Bureau of Human Resource and Organizational Development-Human Resource Development Division (BHROD-HRDD)</a:t>
            </a:r>
          </a:p>
          <a:p>
            <a:pPr algn="ctr">
              <a:spcAft>
                <a:spcPts val="0"/>
              </a:spcAft>
            </a:pPr>
            <a:r>
              <a:rPr lang="en-US" sz="2000" b="0" dirty="0">
                <a:latin typeface="Arial" panose="020B0604020202020204" pitchFamily="34" charset="0"/>
                <a:cs typeface="Arial" panose="020B0604020202020204" pitchFamily="34" charset="0"/>
                <a:hlinkClick r:id="rId3"/>
              </a:rPr>
              <a:t>bhrod.hrdd@deped.gov.ph</a:t>
            </a:r>
            <a:r>
              <a:rPr lang="en-US" sz="2000" b="0" dirty="0">
                <a:latin typeface="Arial" panose="020B0604020202020204" pitchFamily="34" charset="0"/>
                <a:cs typeface="Arial" panose="020B0604020202020204" pitchFamily="34" charset="0"/>
              </a:rPr>
              <a:t> </a:t>
            </a:r>
          </a:p>
          <a:p>
            <a:pPr algn="ctr">
              <a:spcAft>
                <a:spcPts val="0"/>
              </a:spcAft>
            </a:pPr>
            <a:endParaRPr lang="en-US" sz="2000" b="0" dirty="0">
              <a:latin typeface="Arial" panose="020B0604020202020204" pitchFamily="34" charset="0"/>
              <a:cs typeface="Arial" panose="020B0604020202020204" pitchFamily="34" charset="0"/>
            </a:endParaRPr>
          </a:p>
          <a:p>
            <a:pPr algn="ctr">
              <a:spcAft>
                <a:spcPts val="0"/>
              </a:spcAft>
            </a:pPr>
            <a:r>
              <a:rPr lang="en-PH" sz="2000" b="1" dirty="0">
                <a:latin typeface="Arial" panose="020B0604020202020204" pitchFamily="34" charset="0"/>
                <a:cs typeface="Arial" panose="020B0604020202020204" pitchFamily="34" charset="0"/>
              </a:rPr>
              <a:t>Ma. Paula Bianca Manas</a:t>
            </a:r>
          </a:p>
          <a:p>
            <a:pPr algn="ctr">
              <a:spcAft>
                <a:spcPts val="0"/>
              </a:spcAft>
            </a:pPr>
            <a:r>
              <a:rPr lang="en-PH" sz="2000" dirty="0">
                <a:latin typeface="Arial" panose="020B0604020202020204" pitchFamily="34" charset="0"/>
                <a:cs typeface="Arial" panose="020B0604020202020204" pitchFamily="34" charset="0"/>
              </a:rPr>
              <a:t>Project Development Officer III</a:t>
            </a:r>
          </a:p>
          <a:p>
            <a:pPr algn="ctr">
              <a:spcAft>
                <a:spcPts val="0"/>
              </a:spcAft>
            </a:pPr>
            <a:r>
              <a:rPr lang="en-PH" sz="2000" dirty="0">
                <a:latin typeface="Arial" panose="020B0604020202020204" pitchFamily="34" charset="0"/>
                <a:cs typeface="Arial" panose="020B0604020202020204" pitchFamily="34" charset="0"/>
                <a:hlinkClick r:id="rId4"/>
              </a:rPr>
              <a:t>ma.manas@deped.gov.ph</a:t>
            </a:r>
            <a:endParaRPr lang="en-PH" sz="2000" dirty="0">
              <a:latin typeface="Arial" panose="020B0604020202020204" pitchFamily="34" charset="0"/>
              <a:cs typeface="Arial" panose="020B0604020202020204" pitchFamily="34" charset="0"/>
            </a:endParaRPr>
          </a:p>
          <a:p>
            <a:pPr algn="ctr">
              <a:spcAft>
                <a:spcPts val="0"/>
              </a:spcAft>
            </a:pPr>
            <a:endParaRPr lang="en-US" sz="2000" b="0" dirty="0">
              <a:latin typeface="Arial" panose="020B0604020202020204" pitchFamily="34" charset="0"/>
              <a:cs typeface="Arial" panose="020B0604020202020204" pitchFamily="34" charset="0"/>
            </a:endParaRPr>
          </a:p>
          <a:p>
            <a:pPr algn="ctr">
              <a:spcAft>
                <a:spcPts val="0"/>
              </a:spcAft>
            </a:pPr>
            <a:r>
              <a:rPr lang="en-US" sz="2000" b="1" dirty="0">
                <a:latin typeface="Arial" panose="020B0604020202020204" pitchFamily="34" charset="0"/>
                <a:cs typeface="Arial" panose="020B0604020202020204" pitchFamily="34" charset="0"/>
              </a:rPr>
              <a:t>Cecille </a:t>
            </a:r>
            <a:r>
              <a:rPr lang="en-US" sz="2000" b="1" dirty="0" err="1">
                <a:latin typeface="Arial" panose="020B0604020202020204" pitchFamily="34" charset="0"/>
                <a:cs typeface="Arial" panose="020B0604020202020204" pitchFamily="34" charset="0"/>
              </a:rPr>
              <a:t>Anyayahan</a:t>
            </a:r>
            <a:endParaRPr lang="en-US" sz="2000" b="1" dirty="0">
              <a:latin typeface="Arial" panose="020B0604020202020204" pitchFamily="34" charset="0"/>
              <a:cs typeface="Arial" panose="020B0604020202020204" pitchFamily="34" charset="0"/>
            </a:endParaRPr>
          </a:p>
          <a:p>
            <a:pPr algn="ctr">
              <a:spcAft>
                <a:spcPts val="0"/>
              </a:spcAft>
            </a:pPr>
            <a:r>
              <a:rPr lang="en-US" sz="2000" dirty="0">
                <a:latin typeface="Arial" panose="020B0604020202020204" pitchFamily="34" charset="0"/>
                <a:cs typeface="Arial" panose="020B0604020202020204" pitchFamily="34" charset="0"/>
              </a:rPr>
              <a:t>Project Development Officer IV</a:t>
            </a:r>
          </a:p>
          <a:p>
            <a:pPr algn="ctr">
              <a:spcAft>
                <a:spcPts val="0"/>
              </a:spcAft>
            </a:pPr>
            <a:r>
              <a:rPr lang="en-US" sz="2000" b="0" dirty="0">
                <a:latin typeface="Arial" panose="020B0604020202020204" pitchFamily="34" charset="0"/>
                <a:cs typeface="Arial" panose="020B0604020202020204" pitchFamily="34" charset="0"/>
                <a:hlinkClick r:id="rId5"/>
              </a:rPr>
              <a:t>cecille.anyayahan@deped.gov.ph</a:t>
            </a:r>
            <a:endParaRPr lang="en-US" sz="2000" b="0" dirty="0">
              <a:latin typeface="Arial" panose="020B0604020202020204" pitchFamily="34" charset="0"/>
              <a:cs typeface="Arial" panose="020B0604020202020204" pitchFamily="34" charset="0"/>
            </a:endParaRPr>
          </a:p>
          <a:p>
            <a:pPr>
              <a:spcAft>
                <a:spcPts val="0"/>
              </a:spcAft>
            </a:pPr>
            <a:endParaRPr lang="en-US" sz="2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0917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2"/>
          <p:cNvSpPr txBox="1">
            <a:spLocks noGrp="1"/>
          </p:cNvSpPr>
          <p:nvPr>
            <p:ph type="title"/>
          </p:nvPr>
        </p:nvSpPr>
        <p:spPr>
          <a:xfrm>
            <a:off x="628650" y="1054080"/>
            <a:ext cx="7886700" cy="114617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7030A0"/>
              </a:buClr>
              <a:buSzPts val="4400"/>
              <a:buFont typeface="Arial"/>
              <a:buNone/>
            </a:pPr>
            <a:r>
              <a:rPr lang="en-US" dirty="0"/>
              <a:t>Presentation Slides prepared by </a:t>
            </a:r>
            <a:endParaRPr dirty="0"/>
          </a:p>
        </p:txBody>
      </p:sp>
      <p:sp>
        <p:nvSpPr>
          <p:cNvPr id="151" name="Google Shape;151;p12"/>
          <p:cNvSpPr txBox="1">
            <a:spLocks noGrp="1"/>
          </p:cNvSpPr>
          <p:nvPr>
            <p:ph type="body" idx="1"/>
          </p:nvPr>
        </p:nvSpPr>
        <p:spPr>
          <a:xfrm>
            <a:off x="628650" y="2127098"/>
            <a:ext cx="7886700" cy="456885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Clr>
                <a:schemeClr val="dk1"/>
              </a:buClr>
              <a:buSzPts val="2170"/>
              <a:buNone/>
            </a:pPr>
            <a:endParaRPr sz="1800" dirty="0"/>
          </a:p>
          <a:p>
            <a:pPr marL="0" lvl="0" indent="0" algn="ctr">
              <a:lnSpc>
                <a:spcPct val="110000"/>
              </a:lnSpc>
              <a:spcBef>
                <a:spcPts val="0"/>
              </a:spcBef>
              <a:buClr>
                <a:schemeClr val="dk1"/>
              </a:buClr>
              <a:buSzPts val="2170"/>
              <a:buNone/>
            </a:pPr>
            <a:r>
              <a:rPr lang="fr-FR" sz="1800" b="1" dirty="0"/>
              <a:t>Dr. Philip Jay N. </a:t>
            </a:r>
            <a:r>
              <a:rPr lang="fr-FR" sz="1800" b="1" dirty="0" err="1"/>
              <a:t>Alcoberes</a:t>
            </a:r>
            <a:r>
              <a:rPr lang="fr-FR" sz="1800" b="1" dirty="0"/>
              <a:t>, </a:t>
            </a:r>
            <a:r>
              <a:rPr lang="fr-FR" sz="1800" dirty="0"/>
              <a:t>RCTQ Senior Program Manager</a:t>
            </a:r>
          </a:p>
          <a:p>
            <a:pPr marL="0" lvl="0" indent="0" algn="ctr">
              <a:lnSpc>
                <a:spcPct val="110000"/>
              </a:lnSpc>
              <a:spcBef>
                <a:spcPts val="0"/>
              </a:spcBef>
              <a:buClr>
                <a:schemeClr val="dk1"/>
              </a:buClr>
              <a:buSzPts val="2170"/>
              <a:buNone/>
            </a:pPr>
            <a:r>
              <a:rPr lang="fr-FR" sz="1800" u="sng" dirty="0">
                <a:solidFill>
                  <a:schemeClr val="hlink"/>
                </a:solidFill>
                <a:hlinkClick r:id="rId3"/>
              </a:rPr>
              <a:t>alcoberes.pjn@pnu.edu.ph</a:t>
            </a:r>
            <a:endParaRPr lang="fr-FR" sz="1800" dirty="0"/>
          </a:p>
          <a:p>
            <a:pPr marL="0" indent="0" algn="ctr">
              <a:lnSpc>
                <a:spcPct val="110000"/>
              </a:lnSpc>
              <a:spcBef>
                <a:spcPts val="0"/>
              </a:spcBef>
              <a:buClr>
                <a:schemeClr val="dk1"/>
              </a:buClr>
              <a:buSzPts val="2170"/>
              <a:buNone/>
            </a:pPr>
            <a:endParaRPr lang="en-US" sz="1800" b="1" dirty="0"/>
          </a:p>
          <a:p>
            <a:pPr marL="0" indent="0" algn="ctr">
              <a:lnSpc>
                <a:spcPct val="110000"/>
              </a:lnSpc>
              <a:spcBef>
                <a:spcPts val="0"/>
              </a:spcBef>
              <a:buClr>
                <a:schemeClr val="dk1"/>
              </a:buClr>
              <a:buSzPts val="2170"/>
              <a:buNone/>
            </a:pPr>
            <a:r>
              <a:rPr lang="en-US" sz="1800" b="1" dirty="0"/>
              <a:t>Angelo D. </a:t>
            </a:r>
            <a:r>
              <a:rPr lang="en-US" sz="1800" b="1" dirty="0" err="1"/>
              <a:t>Uy</a:t>
            </a:r>
            <a:r>
              <a:rPr lang="en-US" sz="1800" b="1" dirty="0"/>
              <a:t>, </a:t>
            </a:r>
            <a:r>
              <a:rPr lang="en-US" sz="1800" dirty="0"/>
              <a:t>BHROD-HRDD</a:t>
            </a:r>
          </a:p>
          <a:p>
            <a:pPr marL="0" indent="0" algn="ctr">
              <a:lnSpc>
                <a:spcPct val="110000"/>
              </a:lnSpc>
              <a:spcBef>
                <a:spcPts val="0"/>
              </a:spcBef>
              <a:buClr>
                <a:schemeClr val="dk1"/>
              </a:buClr>
              <a:buSzPts val="2170"/>
              <a:buNone/>
            </a:pPr>
            <a:r>
              <a:rPr lang="en-US" sz="1800" dirty="0">
                <a:hlinkClick r:id="rId4"/>
              </a:rPr>
              <a:t>angelo.uy@deped.gov.ph</a:t>
            </a:r>
            <a:endParaRPr lang="en-US" sz="1800" dirty="0"/>
          </a:p>
          <a:p>
            <a:pPr marL="0" lvl="0" indent="0" algn="ctr" rtl="0">
              <a:lnSpc>
                <a:spcPct val="110000"/>
              </a:lnSpc>
              <a:spcBef>
                <a:spcPts val="0"/>
              </a:spcBef>
              <a:spcAft>
                <a:spcPts val="0"/>
              </a:spcAft>
              <a:buClr>
                <a:schemeClr val="dk1"/>
              </a:buClr>
              <a:buSzPts val="2170"/>
              <a:buNone/>
            </a:pPr>
            <a:endParaRPr sz="1800" dirty="0"/>
          </a:p>
          <a:p>
            <a:pPr marL="0" lvl="0" indent="0" algn="ctr" rtl="0">
              <a:lnSpc>
                <a:spcPct val="110000"/>
              </a:lnSpc>
              <a:spcBef>
                <a:spcPts val="0"/>
              </a:spcBef>
              <a:spcAft>
                <a:spcPts val="0"/>
              </a:spcAft>
              <a:buClr>
                <a:schemeClr val="dk1"/>
              </a:buClr>
              <a:buSzPts val="2480"/>
              <a:buFont typeface="Arial"/>
              <a:buNone/>
            </a:pPr>
            <a:r>
              <a:rPr lang="en-US" sz="1800" b="1" dirty="0">
                <a:solidFill>
                  <a:srgbClr val="674EA7"/>
                </a:solidFill>
              </a:rPr>
              <a:t>Contact Us</a:t>
            </a:r>
            <a:endParaRPr sz="1800" dirty="0">
              <a:solidFill>
                <a:srgbClr val="674EA7"/>
              </a:solidFill>
            </a:endParaRPr>
          </a:p>
          <a:p>
            <a:pPr marL="0" lvl="0" indent="0" algn="ctr" rtl="0">
              <a:lnSpc>
                <a:spcPct val="110000"/>
              </a:lnSpc>
              <a:spcBef>
                <a:spcPts val="0"/>
              </a:spcBef>
              <a:spcAft>
                <a:spcPts val="0"/>
              </a:spcAft>
              <a:buClr>
                <a:schemeClr val="dk1"/>
              </a:buClr>
              <a:buSzPts val="2170"/>
              <a:buFont typeface="Arial"/>
              <a:buNone/>
            </a:pPr>
            <a:r>
              <a:rPr lang="en-US" sz="1800" b="1" dirty="0">
                <a:ea typeface="Helvetica Neue"/>
                <a:sym typeface="Helvetica Neue"/>
              </a:rPr>
              <a:t>Phone</a:t>
            </a:r>
            <a:r>
              <a:rPr lang="en-US" sz="1800" dirty="0">
                <a:ea typeface="Helvetica Neue"/>
                <a:sym typeface="Helvetica Neue"/>
              </a:rPr>
              <a:t> +63 2 53171768 Local 763/764</a:t>
            </a:r>
          </a:p>
          <a:p>
            <a:pPr marL="0" lvl="0" indent="0" algn="ctr" rtl="0">
              <a:lnSpc>
                <a:spcPct val="110000"/>
              </a:lnSpc>
              <a:spcBef>
                <a:spcPts val="0"/>
              </a:spcBef>
              <a:spcAft>
                <a:spcPts val="0"/>
              </a:spcAft>
              <a:buClr>
                <a:schemeClr val="dk1"/>
              </a:buClr>
              <a:buSzPts val="2170"/>
              <a:buFont typeface="Arial"/>
              <a:buNone/>
            </a:pPr>
            <a:r>
              <a:rPr lang="en-US" sz="1800" b="1" dirty="0">
                <a:ea typeface="Helvetica Neue"/>
                <a:sym typeface="Helvetica Neue"/>
              </a:rPr>
              <a:t>Telefax</a:t>
            </a:r>
            <a:r>
              <a:rPr lang="en-US" sz="1800" dirty="0">
                <a:ea typeface="Helvetica Neue"/>
                <a:sym typeface="Helvetica Neue"/>
              </a:rPr>
              <a:t> +63 2 53369755</a:t>
            </a:r>
            <a:br>
              <a:rPr lang="en-US" sz="1800" dirty="0">
                <a:ea typeface="Helvetica Neue"/>
                <a:sym typeface="Helvetica Neue"/>
              </a:rPr>
            </a:br>
            <a:r>
              <a:rPr lang="en-US" sz="1800" b="1" dirty="0">
                <a:ea typeface="Helvetica Neue"/>
                <a:sym typeface="Helvetica Neue"/>
              </a:rPr>
              <a:t>Web</a:t>
            </a:r>
            <a:r>
              <a:rPr lang="en-US" sz="1800" dirty="0">
                <a:ea typeface="Helvetica Neue"/>
                <a:sym typeface="Helvetica Neue"/>
              </a:rPr>
              <a:t> </a:t>
            </a:r>
            <a:r>
              <a:rPr lang="en-US" sz="1800" dirty="0">
                <a:hlinkClick r:id="rId5"/>
              </a:rPr>
              <a:t>http://www.rctq.ph/</a:t>
            </a:r>
            <a:endParaRPr lang="en-US" sz="1800" dirty="0"/>
          </a:p>
          <a:p>
            <a:pPr marL="0" lvl="0" indent="0" algn="ctr" rtl="0">
              <a:lnSpc>
                <a:spcPct val="110000"/>
              </a:lnSpc>
              <a:spcBef>
                <a:spcPts val="0"/>
              </a:spcBef>
              <a:spcAft>
                <a:spcPts val="0"/>
              </a:spcAft>
              <a:buClr>
                <a:schemeClr val="dk1"/>
              </a:buClr>
              <a:buSzPts val="2170"/>
              <a:buFont typeface="Arial"/>
              <a:buNone/>
            </a:pPr>
            <a:r>
              <a:rPr lang="en-US" sz="1800" b="1" dirty="0">
                <a:ea typeface="Helvetica Neue"/>
                <a:sym typeface="Helvetica Neue"/>
              </a:rPr>
              <a:t>Email</a:t>
            </a:r>
            <a:r>
              <a:rPr lang="en-US" sz="1800" dirty="0">
                <a:ea typeface="Helvetica Neue"/>
                <a:sym typeface="Helvetica Neue"/>
              </a:rPr>
              <a:t> </a:t>
            </a:r>
            <a:r>
              <a:rPr lang="en-US" sz="1800" u="sng" dirty="0">
                <a:solidFill>
                  <a:srgbClr val="0563C1"/>
                </a:solidFill>
                <a:ea typeface="Helvetica Neue"/>
                <a:sym typeface="Helvetica Neue"/>
              </a:rPr>
              <a:t>rctq@pnu.edu.ph</a:t>
            </a:r>
            <a:endParaRPr sz="1800" b="1" dirty="0"/>
          </a:p>
        </p:txBody>
      </p:sp>
    </p:spTree>
    <p:extLst>
      <p:ext uri="{BB962C8B-B14F-4D97-AF65-F5344CB8AC3E}">
        <p14:creationId xmlns:p14="http://schemas.microsoft.com/office/powerpoint/2010/main" val="698627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2519</TotalTime>
  <Words>2474</Words>
  <Application>Microsoft Office PowerPoint</Application>
  <PresentationFormat>On-screen Show (4:3)</PresentationFormat>
  <Paragraphs>293</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Bookman Old Style</vt:lpstr>
      <vt:lpstr>Calibri</vt:lpstr>
      <vt:lpstr>Helvetica</vt:lpstr>
      <vt:lpstr>Helvetica Neue</vt:lpstr>
      <vt:lpstr>Office Theme</vt:lpstr>
      <vt:lpstr>PowerPoint Presentation</vt:lpstr>
      <vt:lpstr>PPST Support Materials</vt:lpstr>
      <vt:lpstr>PowerPoint Presentation</vt:lpstr>
      <vt:lpstr>PowerPoint Presentation</vt:lpstr>
      <vt:lpstr>PPST Support Materials</vt:lpstr>
      <vt:lpstr>PowerPoint Presentation</vt:lpstr>
      <vt:lpstr>Forms of PPST Support Materials</vt:lpstr>
      <vt:lpstr>24 PPST Modules</vt:lpstr>
      <vt:lpstr>The PPST Modules</vt:lpstr>
      <vt:lpstr>What can teachers expect to find in each module?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PPST Videos of Practice</vt:lpstr>
      <vt:lpstr>Indicators featured in the PPST Videos of Practice</vt:lpstr>
      <vt:lpstr>PowerPoint Presentation</vt:lpstr>
      <vt:lpstr>PowerPoint Presentation</vt:lpstr>
      <vt:lpstr>How can the support materials help teachers in understanding PPST?</vt:lpstr>
      <vt:lpstr>RPMS-PPST Support Materials</vt:lpstr>
      <vt:lpstr>PowerPoint Presentation</vt:lpstr>
      <vt:lpstr>Updated RPMS Manual</vt:lpstr>
      <vt:lpstr>PowerPoint Presentation</vt:lpstr>
      <vt:lpstr>RPMS-PPST Capacity Building for Raters Resource Package </vt:lpstr>
      <vt:lpstr>PowerPoint Presentation</vt:lpstr>
      <vt:lpstr>Supplemental Document to the Guidelines on RPMS SY 2020-2021 in the Time of COVID-19 (DM-PHROD-2021-0010)</vt:lpstr>
      <vt:lpstr>DepEd-BHROD Facebook Page</vt:lpstr>
      <vt:lpstr>RPMS Facilitator’s Guide</vt:lpstr>
      <vt:lpstr>FAQs &amp; Infographics</vt:lpstr>
      <vt:lpstr>Questions?</vt:lpstr>
      <vt:lpstr>Contact Us</vt:lpstr>
      <vt:lpstr>Presentation Slides prepared by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Arvin Yana</dc:creator>
  <cp:lastModifiedBy>Donnadette Belza</cp:lastModifiedBy>
  <cp:revision>219</cp:revision>
  <dcterms:created xsi:type="dcterms:W3CDTF">2019-09-26T09:09:54Z</dcterms:created>
  <dcterms:modified xsi:type="dcterms:W3CDTF">2021-02-08T08:44:27Z</dcterms:modified>
</cp:coreProperties>
</file>